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sldIdLst>
    <p:sldId id="395" r:id="rId2"/>
    <p:sldId id="487" r:id="rId3"/>
    <p:sldId id="393" r:id="rId4"/>
    <p:sldId id="402" r:id="rId5"/>
    <p:sldId id="403" r:id="rId6"/>
    <p:sldId id="488" r:id="rId7"/>
    <p:sldId id="469" r:id="rId8"/>
    <p:sldId id="470" r:id="rId9"/>
    <p:sldId id="406" r:id="rId10"/>
    <p:sldId id="424" r:id="rId11"/>
    <p:sldId id="407" r:id="rId12"/>
    <p:sldId id="471" r:id="rId13"/>
    <p:sldId id="414" r:id="rId14"/>
    <p:sldId id="466" r:id="rId15"/>
    <p:sldId id="421" r:id="rId16"/>
    <p:sldId id="477" r:id="rId17"/>
    <p:sldId id="510" r:id="rId18"/>
    <p:sldId id="490" r:id="rId19"/>
    <p:sldId id="461" r:id="rId20"/>
    <p:sldId id="376" r:id="rId21"/>
    <p:sldId id="418" r:id="rId22"/>
    <p:sldId id="420" r:id="rId23"/>
    <p:sldId id="419" r:id="rId24"/>
    <p:sldId id="492" r:id="rId25"/>
    <p:sldId id="493" r:id="rId26"/>
    <p:sldId id="478" r:id="rId27"/>
    <p:sldId id="482" r:id="rId28"/>
    <p:sldId id="495" r:id="rId29"/>
    <p:sldId id="498" r:id="rId30"/>
    <p:sldId id="501" r:id="rId31"/>
    <p:sldId id="474" r:id="rId32"/>
    <p:sldId id="500" r:id="rId33"/>
    <p:sldId id="476" r:id="rId34"/>
    <p:sldId id="503" r:id="rId35"/>
    <p:sldId id="504" r:id="rId36"/>
    <p:sldId id="505" r:id="rId37"/>
    <p:sldId id="433" r:id="rId38"/>
    <p:sldId id="434" r:id="rId39"/>
    <p:sldId id="436" r:id="rId40"/>
    <p:sldId id="442" r:id="rId41"/>
    <p:sldId id="443" r:id="rId42"/>
    <p:sldId id="444" r:id="rId43"/>
    <p:sldId id="445" r:id="rId44"/>
    <p:sldId id="446" r:id="rId45"/>
    <p:sldId id="437" r:id="rId46"/>
    <p:sldId id="473" r:id="rId47"/>
    <p:sldId id="451" r:id="rId48"/>
    <p:sldId id="455" r:id="rId49"/>
    <p:sldId id="452"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0082FF"/>
    <a:srgbClr val="548235"/>
    <a:srgbClr val="0081FF"/>
    <a:srgbClr val="669900"/>
    <a:srgbClr val="EAB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994370-7496-4441-8B54-1692C68D1385}" v="1" dt="2021-03-07T17:18:21.344"/>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Helle Formatvorlage 1 - Akz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7DF18680-E054-41AD-8BC1-D1AEF772440D}" styleName="Mittlere Formatvorlage 2 - Akz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5056" autoAdjust="0"/>
  </p:normalViewPr>
  <p:slideViewPr>
    <p:cSldViewPr snapToGrid="0">
      <p:cViewPr varScale="1">
        <p:scale>
          <a:sx n="86" d="100"/>
          <a:sy n="86" d="100"/>
        </p:scale>
        <p:origin x="331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6T14:33:47.498"/>
    </inkml:context>
    <inkml:brush xml:id="br0">
      <inkml:brushProperty name="width" value="0.1" units="cm"/>
      <inkml:brushProperty name="height" value="0.1" units="cm"/>
      <inkml:brushProperty name="color" value="#E71224"/>
    </inkml:brush>
  </inkml:definitions>
  <inkml:trace contextRef="#ctx0" brushRef="#br0">0 1965 11234 0 0,'16'-38'2170'0'0,"1"0"0"0"0,2 0-1 0 0,26-36 1 0 0,11-24 263 0 0,101-202 129 0 0,197-369-804 0 0,29 18-1466 0 0,-377 641-359 0 0,21-32 164 0 0,-18 35-305 0 0,-10 25-485 0 0,-5 2-593 0 0,-1 0 1 0 0,-1-1 0 0 0,0 0-1 0 0,-1 0 1 0 0,-2 0-1 0 0,1-2 1 0 0,-17 20-1 0 0,-17 5-7115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6T14:33:48.155"/>
    </inkml:context>
    <inkml:brush xml:id="br0">
      <inkml:brushProperty name="width" value="0.1" units="cm"/>
      <inkml:brushProperty name="height" value="0.1" units="cm"/>
      <inkml:brushProperty name="color" value="#E71224"/>
    </inkml:brush>
  </inkml:definitions>
  <inkml:trace contextRef="#ctx0" brushRef="#br0">21 20 8946 0 0,'0'-1'171'0'0,"0"0"0"0"0,-1-1 0 0 0,1 1 0 0 0,-1 0 0 0 0,0 0 1 0 0,1 0-1 0 0,-1 0 0 0 0,0-1 0 0 0,0 1 0 0 0,0 0 0 0 0,1 0 0 0 0,-1 0 0 0 0,0 1 0 0 0,0-1 1 0 0,-1 0-1 0 0,-1-1 0 0 0,3 2-107 0 0,-1 1 0 0 0,1-1 0 0 0,-1 0 0 0 0,1 1 1 0 0,0-1-1 0 0,-1 1 0 0 0,1-1 0 0 0,0 0 0 0 0,-1 1 0 0 0,1-1 1 0 0,0 1-1 0 0,-1-1 0 0 0,1 1 0 0 0,0-1 0 0 0,0 1 0 0 0,0-1 0 0 0,0 1 1 0 0,-1-1-1 0 0,1 1 0 0 0,0 0 0 0 0,0-1 0 0 0,0 1 0 0 0,0-1 1 0 0,0 1-1 0 0,0 0 0 0 0,4 51 1129 0 0,6-20-924 0 0,2-1-1 0 0,0 0 0 0 0,2 0 1 0 0,2-1-1 0 0,0-1 0 0 0,2-1 1 0 0,1 0-1 0 0,35 38 0 0 0,-2-10 126 0 0,2-2 0 0 0,101 77 0 0 0,99 46 85 0 0,78 63-159 0 0,-295-208-534 0 0,-1 1 1 0 0,-2 2 0 0 0,-2 2-1 0 0,-1 1 1 0 0,-1 1 0 0 0,32 58-1 0 0,-43-61-595 0 0,-1-1-792 0 0,-8-20-3047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6T14:33:49.918"/>
    </inkml:context>
    <inkml:brush xml:id="br0">
      <inkml:brushProperty name="width" value="0.1" units="cm"/>
      <inkml:brushProperty name="height" value="0.1" units="cm"/>
      <inkml:brushProperty name="color" value="#E71224"/>
    </inkml:brush>
  </inkml:definitions>
  <inkml:trace contextRef="#ctx0" brushRef="#br0">138 1 9994 0 0,'-3'1'141'0'0,"1"0"1"0"0,0 0-1 0 0,-1 0 0 0 0,1 1 0 0 0,0-1 1 0 0,0 1-1 0 0,0-1 0 0 0,0 1 1 0 0,0 0-1 0 0,0 0 0 0 0,0 0 0 0 0,1 0 1 0 0,-1 0-1 0 0,1 0 0 0 0,-1 0 0 0 0,1 1 1 0 0,0-1-1 0 0,0 1 0 0 0,0-1 1 0 0,-1 4-1 0 0,-14 63-162 0 0,10-37 166 0 0,-19 56 125 0 0,-20 87 532 0 0,42-158-714 0 0,1-1-1 0 0,1 1 1 0 0,0 0 0 0 0,1-1 0 0 0,1 1 0 0 0,0 0 0 0 0,1-1-1 0 0,6 22 1 0 0,-6-33-54 0 0,-1 0 0 0 0,1-1 0 0 0,0 1 0 0 0,0 0-1 0 0,0-1 1 0 0,1 0 0 0 0,-1 0 0 0 0,1 0 0 0 0,0 0 0 0 0,1 0-1 0 0,-1 0 1 0 0,0-1 0 0 0,1 1 0 0 0,0-1 0 0 0,0 0 0 0 0,0-1-1 0 0,0 1 1 0 0,5 2 0 0 0,-1-2 42 0 0,0 0-1 0 0,0-1 1 0 0,0 0-1 0 0,0 0 1 0 0,1-1-1 0 0,-1 0 0 0 0,0 0 1 0 0,1-1-1 0 0,15-2 1 0 0,5-2 85 0 0,-1-2-1 0 0,0 0 1 0 0,0-2 0 0 0,0-2-1 0 0,28-13 1 0 0,62-39 7 0 0,-78 40-1409 0 0,73-31-1 0 0,-101 51-2791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6T14:33:50.283"/>
    </inkml:context>
    <inkml:brush xml:id="br0">
      <inkml:brushProperty name="width" value="0.1" units="cm"/>
      <inkml:brushProperty name="height" value="0.1" units="cm"/>
      <inkml:brushProperty name="color" value="#E71224"/>
    </inkml:brush>
  </inkml:definitions>
  <inkml:trace contextRef="#ctx0" brushRef="#br0">29 0 8530 0 0,'-2'1'196'0'0,"0"0"1"0"0,0 0-1 0 0,0 0 1 0 0,1 0 0 0 0,-1 0-1 0 0,1 1 1 0 0,-1-1-1 0 0,1 0 1 0 0,-1 1-1 0 0,1-1 1 0 0,0 1-1 0 0,-1 0 1 0 0,1-1 0 0 0,0 1-1 0 0,0 0 1 0 0,0 0-1 0 0,1-1 1 0 0,-1 1-1 0 0,0 0 1 0 0,1 0-1 0 0,-1 0 1 0 0,1 0-1 0 0,0 0 1 0 0,-1 0 0 0 0,1 0-1 0 0,0 0 1 0 0,0 4-1 0 0,6 69-89 0 0,-3-45 325 0 0,8 399 1147 0 0,10 137-1424 0 0,-11-476-4109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6T14:33:51.327"/>
    </inkml:context>
    <inkml:brush xml:id="br0">
      <inkml:brushProperty name="width" value="0.1" units="cm"/>
      <inkml:brushProperty name="height" value="0.1" units="cm"/>
      <inkml:brushProperty name="color" value="#E71224"/>
    </inkml:brush>
  </inkml:definitions>
  <inkml:trace contextRef="#ctx0" brushRef="#br0">1 525 8810 0 0,'0'-2'223'0'0,"0"-1"1"0"0,1 1-1 0 0,0-1 1 0 0,-1 1-1 0 0,1 0 0 0 0,0-1 1 0 0,0 1-1 0 0,1 0 1 0 0,-1 0-1 0 0,0 0 0 0 0,1-1 1 0 0,-1 1-1 0 0,1 1 1 0 0,0-1-1 0 0,1-2 1 0 0,1 0 102 0 0,79-110 1507 0 0,-5-3-1 0 0,66-135 1 0 0,-150 366-1809 0 0,7-27-533 0 0,4 0-1 0 0,33 168 1 0 0,-37-251-32 0 0,0 1 1 0 0,-1-1-1 0 0,1 1 1 0 0,-1-1 0 0 0,1 1-1 0 0,-1-1 1 0 0,-1 1-1 0 0,1-1 1 0 0,-1 1-1 0 0,-1 6 1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6T14:33:51.749"/>
    </inkml:context>
    <inkml:brush xml:id="br0">
      <inkml:brushProperty name="width" value="0.1" units="cm"/>
      <inkml:brushProperty name="height" value="0.1" units="cm"/>
      <inkml:brushProperty name="color" value="#E71224"/>
    </inkml:brush>
  </inkml:definitions>
  <inkml:trace contextRef="#ctx0" brushRef="#br0">0 206 8842 0 0,'9'-4'814'0'0,"1"2"0"0"0,-1-1 0 0 0,0 1 1 0 0,1 0-1 0 0,-1 1 0 0 0,18-1 0 0 0,26-4 350 0 0,3-10-550 0 0,0-3-1 0 0,67-32 1 0 0,-75 29-538 0 0,1 2 0 0 0,1 2-1 0 0,64-13 1 0 0,-101 28-96 0 0,0 1 0 0 0,0 1 0 0 0,1 0 1 0 0,20 2-1 0 0,-31-1-216 0 0,1 1 0 0 0,0-1 0 0 0,0 1 1 0 0,-1 0-1 0 0,1 0 0 0 0,0 0 0 0 0,-1 0 1 0 0,1 1-1 0 0,-1-1 0 0 0,1 1 0 0 0,-1 0 1 0 0,0 0-1 0 0,0 0 0 0 0,0 0 0 0 0,0 1 1 0 0,0 0-1 0 0,0-1 0 0 0,0 1 0 0 0,-1 0 0 0 0,3 4 1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6T14:33:52.522"/>
    </inkml:context>
    <inkml:brush xml:id="br0">
      <inkml:brushProperty name="width" value="0.1" units="cm"/>
      <inkml:brushProperty name="height" value="0.1" units="cm"/>
      <inkml:brushProperty name="color" value="#E71224"/>
    </inkml:brush>
  </inkml:definitions>
  <inkml:trace contextRef="#ctx0" brushRef="#br0">0 161 8546 0 0,'4'-11'649'0'0,"0"0"0"0"0,0 1 0 0 0,1-1-1 0 0,1 1 1 0 0,-1 0 0 0 0,2 1 0 0 0,-1-1 0 0 0,1 1 0 0 0,1 1 0 0 0,0-1 0 0 0,13-11 0 0 0,-15 16-616 0 0,0 0 0 0 0,0 1-1 0 0,0-1 1 0 0,0 1 0 0 0,1 1 0 0 0,-1-1 0 0 0,1 1 0 0 0,-1 0 0 0 0,1 0 0 0 0,0 1 0 0 0,0 0 0 0 0,0 0-1 0 0,-1 1 1 0 0,1 0 0 0 0,0 0 0 0 0,0 0 0 0 0,0 1 0 0 0,0 0 0 0 0,0 1 0 0 0,10 2 0 0 0,-10 0-32 0 0,0-1 1 0 0,0 1 0 0 0,0 0 0 0 0,0 0 0 0 0,0 1 0 0 0,-1 0-1 0 0,0 0 1 0 0,0 1 0 0 0,0 0 0 0 0,-1-1 0 0 0,0 2 0 0 0,0-1-1 0 0,-1 1 1 0 0,1 0 0 0 0,-1 0 0 0 0,-1 0 0 0 0,1 0 0 0 0,3 14-1 0 0,3 7-18 0 0,-2 1-1 0 0,-1-1 0 0 0,5 53 1 0 0,-10-58-37 0 0,-1 0 1 0 0,0 0 0 0 0,-2 0 0 0 0,-1 0-1 0 0,-1 0 1 0 0,0-1 0 0 0,-2 1-1 0 0,-1-1 1 0 0,-1 0 0 0 0,0 0 0 0 0,-2-1-1 0 0,0 0 1 0 0,-2-1 0 0 0,0 0 0 0 0,-1 0-1 0 0,-1-1 1 0 0,-1-1 0 0 0,-19 20-1 0 0,30-35 28 0 0,-1 1-1 0 0,1-1 0 0 0,-1 0 0 0 0,0-1 1 0 0,0 1-1 0 0,0-1 0 0 0,0 1 0 0 0,-1-1 0 0 0,1 0 1 0 0,-1-1-1 0 0,1 1 0 0 0,-1-1 0 0 0,1 0 1 0 0,-1 0-1 0 0,0-1 0 0 0,0 1 0 0 0,1-1 0 0 0,-8 0 1 0 0,8-1 25 0 0,1 0 1 0 0,0 0 0 0 0,-1 0 0 0 0,1 0-1 0 0,0-1 1 0 0,-1 1 0 0 0,1-1 0 0 0,0 0 0 0 0,0 0-1 0 0,1 0 1 0 0,-1 0 0 0 0,0-1 0 0 0,1 1-1 0 0,-1-1 1 0 0,1 1 0 0 0,0-1 0 0 0,-1 0-1 0 0,2 0 1 0 0,-1 0 0 0 0,0 0 0 0 0,0 0 0 0 0,1-1-1 0 0,0 1 1 0 0,0 0 0 0 0,-1-5 0 0 0,-1-1 18 0 0,1 0 0 0 0,1 0 0 0 0,0 0 0 0 0,0 0 0 0 0,1 0 0 0 0,0-1 0 0 0,0 1 1 0 0,1 0-1 0 0,0 0 0 0 0,1 0 0 0 0,0 0 0 0 0,4-11 0 0 0,-5 17 25 0 0,0-1 1 0 0,0 1-1 0 0,1 0 0 0 0,-1 0 0 0 0,1 0 1 0 0,0 0-1 0 0,0 0 0 0 0,0 1 1 0 0,0-1-1 0 0,1 0 0 0 0,-1 1 0 0 0,1 0 1 0 0,-1-1-1 0 0,1 1 0 0 0,0 0 1 0 0,0 1-1 0 0,0-1 0 0 0,0 0 0 0 0,0 1 1 0 0,0 0-1 0 0,0-1 0 0 0,1 1 1 0 0,-1 1-1 0 0,0-1 0 0 0,1 0 0 0 0,-1 1 1 0 0,0 0-1 0 0,1-1 0 0 0,-1 1 1 0 0,1 1-1 0 0,-1-1 0 0 0,1 0 0 0 0,-1 1 1 0 0,0 0-1 0 0,5 1 0 0 0,151 56 1963 0 0,2 0-878 0 0,-121-47-1193 0 0,53 13-931 0 0,-32-14-3036 0 0,-20-7-4374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1517F7-F6A2-42C3-97AF-D6CB73850ECD}" type="datetimeFigureOut">
              <a:rPr lang="de-DE" smtClean="0"/>
              <a:t>07.03.2021</a:t>
            </a:fld>
            <a:endParaRPr lang="de-DE"/>
          </a:p>
        </p:txBody>
      </p:sp>
      <p:sp>
        <p:nvSpPr>
          <p:cNvPr id="4" name="Folienbildplatzhalt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32440-1013-4820-B36E-E27D4D958E2D}" type="slidenum">
              <a:rPr lang="de-DE" smtClean="0"/>
              <a:t>‹Nr.›</a:t>
            </a:fld>
            <a:endParaRPr lang="de-DE"/>
          </a:p>
        </p:txBody>
      </p:sp>
    </p:spTree>
    <p:extLst>
      <p:ext uri="{BB962C8B-B14F-4D97-AF65-F5344CB8AC3E}">
        <p14:creationId xmlns:p14="http://schemas.microsoft.com/office/powerpoint/2010/main" val="2889263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Einen wunderschönen guten Abend liebe Viertklässler und Eltern, liebe Geschwister und Großeltern, liebe Neugierige und Vorfreudige, </a:t>
            </a:r>
          </a:p>
          <a:p>
            <a:r>
              <a:rPr lang="de-DE" dirty="0"/>
              <a:t>liebe kleinen und großen Damen und Herren, herzlich Willkommen hier am Kreisgymnasium Neuenburg. </a:t>
            </a:r>
          </a:p>
        </p:txBody>
      </p:sp>
      <p:sp>
        <p:nvSpPr>
          <p:cNvPr id="4" name="Foliennummernplatzhalter 3"/>
          <p:cNvSpPr>
            <a:spLocks noGrp="1"/>
          </p:cNvSpPr>
          <p:nvPr>
            <p:ph type="sldNum" sz="quarter" idx="5"/>
          </p:nvPr>
        </p:nvSpPr>
        <p:spPr/>
        <p:txBody>
          <a:bodyPr/>
          <a:lstStyle/>
          <a:p>
            <a:fld id="{D4832440-1013-4820-B36E-E27D4D958E2D}" type="slidenum">
              <a:rPr lang="de-DE" smtClean="0"/>
              <a:t>1</a:t>
            </a:fld>
            <a:endParaRPr lang="de-DE"/>
          </a:p>
        </p:txBody>
      </p:sp>
    </p:spTree>
    <p:extLst>
      <p:ext uri="{BB962C8B-B14F-4D97-AF65-F5344CB8AC3E}">
        <p14:creationId xmlns:p14="http://schemas.microsoft.com/office/powerpoint/2010/main" val="396630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Einen wunderschönen guten Abend liebe Viertklässler und Eltern, liebe Geschwister und Großeltern, liebe Neugierige und Vorfreudige, </a:t>
            </a:r>
          </a:p>
          <a:p>
            <a:r>
              <a:rPr lang="de-DE" dirty="0"/>
              <a:t>liebe kleinen und großen Damen und Herren, herzlich Willkommen hier am Kreisgymnasium Neuenburg. </a:t>
            </a:r>
          </a:p>
        </p:txBody>
      </p:sp>
      <p:sp>
        <p:nvSpPr>
          <p:cNvPr id="4" name="Foliennummernplatzhalter 3"/>
          <p:cNvSpPr>
            <a:spLocks noGrp="1"/>
          </p:cNvSpPr>
          <p:nvPr>
            <p:ph type="sldNum" sz="quarter" idx="5"/>
          </p:nvPr>
        </p:nvSpPr>
        <p:spPr/>
        <p:txBody>
          <a:bodyPr/>
          <a:lstStyle/>
          <a:p>
            <a:fld id="{D4832440-1013-4820-B36E-E27D4D958E2D}" type="slidenum">
              <a:rPr lang="de-DE" smtClean="0"/>
              <a:t>2</a:t>
            </a:fld>
            <a:endParaRPr lang="de-DE"/>
          </a:p>
        </p:txBody>
      </p:sp>
    </p:spTree>
    <p:extLst>
      <p:ext uri="{BB962C8B-B14F-4D97-AF65-F5344CB8AC3E}">
        <p14:creationId xmlns:p14="http://schemas.microsoft.com/office/powerpoint/2010/main" val="203462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Die erste Stelle ist das Wort Großwerden… Ja, wenn alles gut läuft, wird ihre Tochter oder ihr Sohn ungefähr im Jahr 2026 Abitur machen, vielleicht ein Jahr danach, wofür es gute und nicht so gute aber auch nicht schlimme Gründe gibt, vielleicht auch ein Jahr zuvor, weil ihm auch G8 noch zu langsam war. </a:t>
            </a:r>
          </a:p>
          <a:p>
            <a:endParaRPr lang="de-DE" dirty="0"/>
          </a:p>
          <a:p>
            <a:r>
              <a:rPr lang="de-DE" dirty="0"/>
              <a:t>Ihr Kind wird bis dann ein junger Erwachsener sein, der zum Beispiel bei uns auf der nachgefragt-Bühne eben mal locker eine hundertminütige Show vor hunderten Zuschauern durchmoderiert hat…Sie wissen schon, die Show die wir gerade gestartet haben, bei der immer zwei </a:t>
            </a:r>
            <a:r>
              <a:rPr lang="de-DE" dirty="0" err="1"/>
              <a:t>Juigendliche</a:t>
            </a:r>
            <a:r>
              <a:rPr lang="de-DE" dirty="0"/>
              <a:t> mit einer </a:t>
            </a:r>
            <a:r>
              <a:rPr lang="de-DE" dirty="0" err="1"/>
              <a:t>promineten</a:t>
            </a:r>
            <a:r>
              <a:rPr lang="de-DE" dirty="0"/>
              <a:t> Person der </a:t>
            </a:r>
            <a:r>
              <a:rPr lang="de-DE" dirty="0" err="1"/>
              <a:t>Zeitgeschihtce</a:t>
            </a:r>
            <a:r>
              <a:rPr lang="de-DE" dirty="0"/>
              <a:t> ein </a:t>
            </a:r>
            <a:r>
              <a:rPr lang="de-DE" dirty="0" err="1"/>
              <a:t>teifgründiges</a:t>
            </a:r>
            <a:r>
              <a:rPr lang="de-DE" dirty="0"/>
              <a:t> und zugleich unterhaltsames Gespräch führen…sicherlich nicht mit Ottmar Hitzfeld, Armin Schuster oder Franz Müntefering, weil die ja dann schon da waren, aber vielleicht mit einer zukünftigen Kanzlerin, einem zukünftigen Kanzler, einem politischen Jungtalent oder einer ehemaligen Kanzlerin?</a:t>
            </a:r>
          </a:p>
          <a:p>
            <a:endParaRPr lang="de-DE" dirty="0"/>
          </a:p>
          <a:p>
            <a:r>
              <a:rPr lang="de-DE" dirty="0"/>
              <a:t>Ihr Kind wird bis dahin vielleicht einen Trainerschein, ein </a:t>
            </a:r>
            <a:r>
              <a:rPr lang="de-DE" dirty="0" err="1"/>
              <a:t>Skimentorenausbildung</a:t>
            </a:r>
            <a:r>
              <a:rPr lang="de-DE" dirty="0"/>
              <a:t> oder eine Sanitätsausbildung absolviert haben</a:t>
            </a:r>
          </a:p>
          <a:p>
            <a:endParaRPr lang="de-DE" dirty="0"/>
          </a:p>
          <a:p>
            <a:r>
              <a:rPr lang="de-DE" dirty="0"/>
              <a:t>Es wird sich im Umgang mit digitalen Medien auskennen und auch abschätzen können, was in Fragen künstlicher Intelligenz, </a:t>
            </a:r>
            <a:r>
              <a:rPr lang="de-DE" dirty="0" err="1"/>
              <a:t>Insudtrie</a:t>
            </a:r>
            <a:r>
              <a:rPr lang="de-DE" dirty="0"/>
              <a:t> 4.0 und 5.0 und was da so kommen mag auf uns zu kommt, es wird digitale Fertigungstechniken kennen und für sich zu nutzen wissen, </a:t>
            </a:r>
          </a:p>
          <a:p>
            <a:endParaRPr lang="de-DE" dirty="0"/>
          </a:p>
          <a:p>
            <a:r>
              <a:rPr lang="de-DE" dirty="0"/>
              <a:t>Es wird …. DETAILS aus </a:t>
            </a:r>
            <a:r>
              <a:rPr lang="de-DE" dirty="0" err="1"/>
              <a:t>Geschchtce</a:t>
            </a:r>
            <a:r>
              <a:rPr lang="de-DE" dirty="0"/>
              <a:t>, Gemeinschaftskunde, Biologie, Chemie (Stickoxide </a:t>
            </a:r>
            <a:r>
              <a:rPr lang="de-DE" dirty="0" err="1"/>
              <a:t>NOx</a:t>
            </a:r>
            <a:r>
              <a:rPr lang="de-DE" dirty="0"/>
              <a:t>)…. Kennen</a:t>
            </a:r>
          </a:p>
          <a:p>
            <a:endParaRPr lang="de-DE" dirty="0"/>
          </a:p>
          <a:p>
            <a:r>
              <a:rPr lang="de-DE" dirty="0"/>
              <a:t>Und es wird sich freuen. Mit Freude in die Zukunft in Berufsausbildung oder Studium blicken, und auch: mit Freude zurück.</a:t>
            </a:r>
          </a:p>
          <a:p>
            <a:endParaRPr lang="de-DE" dirty="0"/>
          </a:p>
          <a:p>
            <a:r>
              <a:rPr lang="de-DE" dirty="0"/>
              <a:t>Und es wird einige Entscheidungen getroffen haben:</a:t>
            </a:r>
          </a:p>
          <a:p>
            <a:endParaRPr lang="de-DE" dirty="0"/>
          </a:p>
          <a:p>
            <a:r>
              <a:rPr lang="de-DE" dirty="0"/>
              <a:t>Talent gefunden haben</a:t>
            </a:r>
          </a:p>
          <a:p>
            <a:endParaRPr lang="de-DE" dirty="0"/>
          </a:p>
          <a:p>
            <a:endParaRPr lang="de-DE" dirty="0"/>
          </a:p>
          <a:p>
            <a:endParaRPr lang="de-DE" dirty="0"/>
          </a:p>
          <a:p>
            <a:endParaRPr lang="de-DE" dirty="0"/>
          </a:p>
          <a:p>
            <a:endParaRPr lang="de-DE" dirty="0"/>
          </a:p>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a:t>
            </a:fld>
            <a:endParaRPr lang="de-DE"/>
          </a:p>
        </p:txBody>
      </p:sp>
    </p:spTree>
    <p:extLst>
      <p:ext uri="{BB962C8B-B14F-4D97-AF65-F5344CB8AC3E}">
        <p14:creationId xmlns:p14="http://schemas.microsoft.com/office/powerpoint/2010/main" val="842178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a:t>Ganz am Ende der </a:t>
            </a:r>
            <a:r>
              <a:rPr lang="de-DE" dirty="0" err="1"/>
              <a:t>Schuklzeit</a:t>
            </a:r>
            <a:r>
              <a:rPr lang="de-DE" dirty="0"/>
              <a:t> und auch unserer gemeinsamen Zeit….so ohne Corona…</a:t>
            </a:r>
          </a:p>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5</a:t>
            </a:fld>
            <a:endParaRPr lang="de-DE"/>
          </a:p>
        </p:txBody>
      </p:sp>
    </p:spTree>
    <p:extLst>
      <p:ext uri="{BB962C8B-B14F-4D97-AF65-F5344CB8AC3E}">
        <p14:creationId xmlns:p14="http://schemas.microsoft.com/office/powerpoint/2010/main" val="619326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…oder eben so mit Corona…</a:t>
            </a:r>
          </a:p>
        </p:txBody>
      </p:sp>
      <p:sp>
        <p:nvSpPr>
          <p:cNvPr id="4" name="Foliennummernplatzhalter 3"/>
          <p:cNvSpPr>
            <a:spLocks noGrp="1"/>
          </p:cNvSpPr>
          <p:nvPr>
            <p:ph type="sldNum" sz="quarter" idx="5"/>
          </p:nvPr>
        </p:nvSpPr>
        <p:spPr/>
        <p:txBody>
          <a:bodyPr/>
          <a:lstStyle/>
          <a:p>
            <a:fld id="{D4832440-1013-4820-B36E-E27D4D958E2D}" type="slidenum">
              <a:rPr lang="de-DE" smtClean="0"/>
              <a:t>6</a:t>
            </a:fld>
            <a:endParaRPr lang="de-DE"/>
          </a:p>
        </p:txBody>
      </p:sp>
    </p:spTree>
    <p:extLst>
      <p:ext uri="{BB962C8B-B14F-4D97-AF65-F5344CB8AC3E}">
        <p14:creationId xmlns:p14="http://schemas.microsoft.com/office/powerpoint/2010/main" val="2055425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Die SchülerInnen werden stolz sein</a:t>
            </a:r>
          </a:p>
        </p:txBody>
      </p:sp>
      <p:sp>
        <p:nvSpPr>
          <p:cNvPr id="4" name="Foliennummernplatzhalter 3"/>
          <p:cNvSpPr>
            <a:spLocks noGrp="1"/>
          </p:cNvSpPr>
          <p:nvPr>
            <p:ph type="sldNum" sz="quarter" idx="5"/>
          </p:nvPr>
        </p:nvSpPr>
        <p:spPr/>
        <p:txBody>
          <a:bodyPr/>
          <a:lstStyle/>
          <a:p>
            <a:fld id="{D4832440-1013-4820-B36E-E27D4D958E2D}" type="slidenum">
              <a:rPr lang="de-DE" smtClean="0"/>
              <a:t>7</a:t>
            </a:fld>
            <a:endParaRPr lang="de-DE"/>
          </a:p>
        </p:txBody>
      </p:sp>
    </p:spTree>
    <p:extLst>
      <p:ext uri="{BB962C8B-B14F-4D97-AF65-F5344CB8AC3E}">
        <p14:creationId xmlns:p14="http://schemas.microsoft.com/office/powerpoint/2010/main" val="4201321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Und sie als Eltern und Großeltern auch</a:t>
            </a:r>
          </a:p>
        </p:txBody>
      </p:sp>
      <p:sp>
        <p:nvSpPr>
          <p:cNvPr id="4" name="Foliennummernplatzhalter 3"/>
          <p:cNvSpPr>
            <a:spLocks noGrp="1"/>
          </p:cNvSpPr>
          <p:nvPr>
            <p:ph type="sldNum" sz="quarter" idx="5"/>
          </p:nvPr>
        </p:nvSpPr>
        <p:spPr/>
        <p:txBody>
          <a:bodyPr/>
          <a:lstStyle/>
          <a:p>
            <a:fld id="{D4832440-1013-4820-B36E-E27D4D958E2D}" type="slidenum">
              <a:rPr lang="de-DE" smtClean="0"/>
              <a:t>8</a:t>
            </a:fld>
            <a:endParaRPr lang="de-DE"/>
          </a:p>
        </p:txBody>
      </p:sp>
    </p:spTree>
    <p:extLst>
      <p:ext uri="{BB962C8B-B14F-4D97-AF65-F5344CB8AC3E}">
        <p14:creationId xmlns:p14="http://schemas.microsoft.com/office/powerpoint/2010/main" val="1516195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Vorher wird ihr Kind vielleicht auf einem längere oder kürzeren Austausch gewesen sein – wie sie hier in Indien…viel typischer für unsere Schule sind aber USA, Chile, Madrid und natürlich gleich ab Klasse 6 das ganz nahe oder dann das fernere Frankreich</a:t>
            </a:r>
          </a:p>
        </p:txBody>
      </p:sp>
      <p:sp>
        <p:nvSpPr>
          <p:cNvPr id="4" name="Foliennummernplatzhalter 3"/>
          <p:cNvSpPr>
            <a:spLocks noGrp="1"/>
          </p:cNvSpPr>
          <p:nvPr>
            <p:ph type="sldNum" sz="quarter" idx="5"/>
          </p:nvPr>
        </p:nvSpPr>
        <p:spPr/>
        <p:txBody>
          <a:bodyPr/>
          <a:lstStyle/>
          <a:p>
            <a:fld id="{D4832440-1013-4820-B36E-E27D4D958E2D}" type="slidenum">
              <a:rPr lang="de-DE" smtClean="0"/>
              <a:t>9</a:t>
            </a:fld>
            <a:endParaRPr lang="de-DE"/>
          </a:p>
        </p:txBody>
      </p:sp>
    </p:spTree>
    <p:extLst>
      <p:ext uri="{BB962C8B-B14F-4D97-AF65-F5344CB8AC3E}">
        <p14:creationId xmlns:p14="http://schemas.microsoft.com/office/powerpoint/2010/main" val="2229227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Beispiel</a:t>
            </a:r>
          </a:p>
        </p:txBody>
      </p:sp>
      <p:sp>
        <p:nvSpPr>
          <p:cNvPr id="4" name="Foliennummernplatzhalter 3"/>
          <p:cNvSpPr>
            <a:spLocks noGrp="1"/>
          </p:cNvSpPr>
          <p:nvPr>
            <p:ph type="sldNum" sz="quarter" idx="5"/>
          </p:nvPr>
        </p:nvSpPr>
        <p:spPr/>
        <p:txBody>
          <a:bodyPr/>
          <a:lstStyle/>
          <a:p>
            <a:fld id="{D4832440-1013-4820-B36E-E27D4D958E2D}" type="slidenum">
              <a:rPr lang="de-DE" smtClean="0"/>
              <a:t>10</a:t>
            </a:fld>
            <a:endParaRPr lang="de-DE"/>
          </a:p>
        </p:txBody>
      </p:sp>
    </p:spTree>
    <p:extLst>
      <p:ext uri="{BB962C8B-B14F-4D97-AF65-F5344CB8AC3E}">
        <p14:creationId xmlns:p14="http://schemas.microsoft.com/office/powerpoint/2010/main" val="38980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Ihr Kind wird vielleicht auf der </a:t>
            </a:r>
            <a:r>
              <a:rPr lang="de-DE" dirty="0" err="1"/>
              <a:t>Bvühne</a:t>
            </a:r>
            <a:r>
              <a:rPr lang="de-DE" dirty="0"/>
              <a:t> gestanden, </a:t>
            </a:r>
            <a:r>
              <a:rPr lang="de-DE" dirty="0" err="1"/>
              <a:t>hjier</a:t>
            </a:r>
            <a:r>
              <a:rPr lang="de-DE" dirty="0"/>
              <a:t> bei Nachgefragt, oder die Bühne gebaut, oder…</a:t>
            </a:r>
          </a:p>
        </p:txBody>
      </p:sp>
      <p:sp>
        <p:nvSpPr>
          <p:cNvPr id="4" name="Foliennummernplatzhalter 3"/>
          <p:cNvSpPr>
            <a:spLocks noGrp="1"/>
          </p:cNvSpPr>
          <p:nvPr>
            <p:ph type="sldNum" sz="quarter" idx="5"/>
          </p:nvPr>
        </p:nvSpPr>
        <p:spPr/>
        <p:txBody>
          <a:bodyPr/>
          <a:lstStyle/>
          <a:p>
            <a:fld id="{D4832440-1013-4820-B36E-E27D4D958E2D}" type="slidenum">
              <a:rPr lang="de-DE" smtClean="0"/>
              <a:t>11</a:t>
            </a:fld>
            <a:endParaRPr lang="de-DE"/>
          </a:p>
        </p:txBody>
      </p:sp>
    </p:spTree>
    <p:extLst>
      <p:ext uri="{BB962C8B-B14F-4D97-AF65-F5344CB8AC3E}">
        <p14:creationId xmlns:p14="http://schemas.microsoft.com/office/powerpoint/2010/main" val="2998366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…bei </a:t>
            </a:r>
            <a:r>
              <a:rPr lang="de-DE" dirty="0" err="1"/>
              <a:t>threater</a:t>
            </a:r>
            <a:r>
              <a:rPr lang="de-DE" dirty="0"/>
              <a:t>…</a:t>
            </a:r>
            <a:r>
              <a:rPr lang="de-DE" dirty="0" err="1"/>
              <a:t>chor</a:t>
            </a:r>
            <a:r>
              <a:rPr lang="de-DE" dirty="0"/>
              <a:t>…</a:t>
            </a:r>
            <a:r>
              <a:rPr lang="de-DE" dirty="0" err="1"/>
              <a:t>sia</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12</a:t>
            </a:fld>
            <a:endParaRPr lang="de-DE"/>
          </a:p>
        </p:txBody>
      </p:sp>
    </p:spTree>
    <p:extLst>
      <p:ext uri="{BB962C8B-B14F-4D97-AF65-F5344CB8AC3E}">
        <p14:creationId xmlns:p14="http://schemas.microsoft.com/office/powerpoint/2010/main" val="3100595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Wird </a:t>
            </a:r>
            <a:r>
              <a:rPr lang="de-DE" dirty="0" err="1"/>
              <a:t>vllt</a:t>
            </a:r>
            <a:r>
              <a:rPr lang="de-DE" dirty="0"/>
              <a:t>. </a:t>
            </a:r>
            <a:r>
              <a:rPr lang="de-DE" dirty="0" err="1"/>
              <a:t>Veantwortung</a:t>
            </a:r>
            <a:r>
              <a:rPr lang="de-DE" dirty="0"/>
              <a:t> übernommen haben</a:t>
            </a:r>
          </a:p>
        </p:txBody>
      </p:sp>
      <p:sp>
        <p:nvSpPr>
          <p:cNvPr id="4" name="Foliennummernplatzhalter 3"/>
          <p:cNvSpPr>
            <a:spLocks noGrp="1"/>
          </p:cNvSpPr>
          <p:nvPr>
            <p:ph type="sldNum" sz="quarter" idx="5"/>
          </p:nvPr>
        </p:nvSpPr>
        <p:spPr/>
        <p:txBody>
          <a:bodyPr/>
          <a:lstStyle/>
          <a:p>
            <a:fld id="{D4832440-1013-4820-B36E-E27D4D958E2D}" type="slidenum">
              <a:rPr lang="de-DE" smtClean="0"/>
              <a:t>13</a:t>
            </a:fld>
            <a:endParaRPr lang="de-DE"/>
          </a:p>
        </p:txBody>
      </p:sp>
    </p:spTree>
    <p:extLst>
      <p:ext uri="{BB962C8B-B14F-4D97-AF65-F5344CB8AC3E}">
        <p14:creationId xmlns:p14="http://schemas.microsoft.com/office/powerpoint/2010/main" val="1201965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Und auch seine ersten Partys und Feten gefeiert haben…und vielleicht auch den ersten Tanzkurs absolviert.</a:t>
            </a:r>
          </a:p>
        </p:txBody>
      </p:sp>
      <p:sp>
        <p:nvSpPr>
          <p:cNvPr id="4" name="Foliennummernplatzhalter 3"/>
          <p:cNvSpPr>
            <a:spLocks noGrp="1"/>
          </p:cNvSpPr>
          <p:nvPr>
            <p:ph type="sldNum" sz="quarter" idx="5"/>
          </p:nvPr>
        </p:nvSpPr>
        <p:spPr/>
        <p:txBody>
          <a:bodyPr/>
          <a:lstStyle/>
          <a:p>
            <a:fld id="{D4832440-1013-4820-B36E-E27D4D958E2D}" type="slidenum">
              <a:rPr lang="de-DE" smtClean="0"/>
              <a:t>14</a:t>
            </a:fld>
            <a:endParaRPr lang="de-DE"/>
          </a:p>
        </p:txBody>
      </p:sp>
    </p:spTree>
    <p:extLst>
      <p:ext uri="{BB962C8B-B14F-4D97-AF65-F5344CB8AC3E}">
        <p14:creationId xmlns:p14="http://schemas.microsoft.com/office/powerpoint/2010/main" val="5987199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Ags</a:t>
            </a:r>
            <a:r>
              <a:rPr lang="de-DE" dirty="0"/>
              <a:t>…Zum Beispiel</a:t>
            </a:r>
          </a:p>
        </p:txBody>
      </p:sp>
      <p:sp>
        <p:nvSpPr>
          <p:cNvPr id="4" name="Foliennummernplatzhalter 3"/>
          <p:cNvSpPr>
            <a:spLocks noGrp="1"/>
          </p:cNvSpPr>
          <p:nvPr>
            <p:ph type="sldNum" sz="quarter" idx="5"/>
          </p:nvPr>
        </p:nvSpPr>
        <p:spPr/>
        <p:txBody>
          <a:bodyPr/>
          <a:lstStyle/>
          <a:p>
            <a:fld id="{D4832440-1013-4820-B36E-E27D4D958E2D}" type="slidenum">
              <a:rPr lang="de-DE" smtClean="0"/>
              <a:t>15</a:t>
            </a:fld>
            <a:endParaRPr lang="de-DE"/>
          </a:p>
        </p:txBody>
      </p:sp>
    </p:spTree>
    <p:extLst>
      <p:ext uri="{BB962C8B-B14F-4D97-AF65-F5344CB8AC3E}">
        <p14:creationId xmlns:p14="http://schemas.microsoft.com/office/powerpoint/2010/main" val="3676277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16</a:t>
            </a:fld>
            <a:endParaRPr lang="de-DE"/>
          </a:p>
        </p:txBody>
      </p:sp>
    </p:spTree>
    <p:extLst>
      <p:ext uri="{BB962C8B-B14F-4D97-AF65-F5344CB8AC3E}">
        <p14:creationId xmlns:p14="http://schemas.microsoft.com/office/powerpoint/2010/main" val="23249179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Erstes </a:t>
            </a:r>
            <a:r>
              <a:rPr lang="de-DE" dirty="0" err="1"/>
              <a:t>handy</a:t>
            </a:r>
            <a:r>
              <a:rPr lang="de-DE" dirty="0"/>
              <a:t> spannende zeit</a:t>
            </a:r>
          </a:p>
        </p:txBody>
      </p:sp>
      <p:sp>
        <p:nvSpPr>
          <p:cNvPr id="4" name="Foliennummernplatzhalter 3"/>
          <p:cNvSpPr>
            <a:spLocks noGrp="1"/>
          </p:cNvSpPr>
          <p:nvPr>
            <p:ph type="sldNum" sz="quarter" idx="5"/>
          </p:nvPr>
        </p:nvSpPr>
        <p:spPr/>
        <p:txBody>
          <a:bodyPr/>
          <a:lstStyle/>
          <a:p>
            <a:fld id="{D4832440-1013-4820-B36E-E27D4D958E2D}" type="slidenum">
              <a:rPr lang="de-DE" smtClean="0"/>
              <a:t>17</a:t>
            </a:fld>
            <a:endParaRPr lang="de-DE"/>
          </a:p>
        </p:txBody>
      </p:sp>
    </p:spTree>
    <p:extLst>
      <p:ext uri="{BB962C8B-B14F-4D97-AF65-F5344CB8AC3E}">
        <p14:creationId xmlns:p14="http://schemas.microsoft.com/office/powerpoint/2010/main" val="22081576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Noch eine ganz schön lange Zeit hin von seinen ersten Schritten und Zügen bei uns in der Schule…aber was uns wichtig ist, dass wir, Sie als Eltern und wir, diese Zeit gemeinsam gehen und uns immer dann zusammensetzen, manchmal mit ihren Kind und manches Mal ohne, wenn es </a:t>
            </a:r>
            <a:r>
              <a:rPr lang="de-DE" dirty="0" err="1"/>
              <a:t>otig</a:t>
            </a:r>
            <a:r>
              <a:rPr lang="de-DE" dirty="0"/>
              <a:t> ist – und immer im Vertrauen darauf, dass wir beide das beste für ihr Kind wollen. </a:t>
            </a:r>
          </a:p>
        </p:txBody>
      </p:sp>
      <p:sp>
        <p:nvSpPr>
          <p:cNvPr id="4" name="Foliennummernplatzhalter 3"/>
          <p:cNvSpPr>
            <a:spLocks noGrp="1"/>
          </p:cNvSpPr>
          <p:nvPr>
            <p:ph type="sldNum" sz="quarter" idx="5"/>
          </p:nvPr>
        </p:nvSpPr>
        <p:spPr/>
        <p:txBody>
          <a:bodyPr/>
          <a:lstStyle/>
          <a:p>
            <a:fld id="{D4832440-1013-4820-B36E-E27D4D958E2D}" type="slidenum">
              <a:rPr lang="de-DE" smtClean="0"/>
              <a:t>18</a:t>
            </a:fld>
            <a:endParaRPr lang="de-DE"/>
          </a:p>
        </p:txBody>
      </p:sp>
    </p:spTree>
    <p:extLst>
      <p:ext uri="{BB962C8B-B14F-4D97-AF65-F5344CB8AC3E}">
        <p14:creationId xmlns:p14="http://schemas.microsoft.com/office/powerpoint/2010/main" val="37655537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19</a:t>
            </a:fld>
            <a:endParaRPr lang="de-DE"/>
          </a:p>
        </p:txBody>
      </p:sp>
    </p:spTree>
    <p:extLst>
      <p:ext uri="{BB962C8B-B14F-4D97-AF65-F5344CB8AC3E}">
        <p14:creationId xmlns:p14="http://schemas.microsoft.com/office/powerpoint/2010/main" val="19992811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kurswahlmöglichkeit</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20</a:t>
            </a:fld>
            <a:endParaRPr lang="de-DE"/>
          </a:p>
        </p:txBody>
      </p:sp>
    </p:spTree>
    <p:extLst>
      <p:ext uri="{BB962C8B-B14F-4D97-AF65-F5344CB8AC3E}">
        <p14:creationId xmlns:p14="http://schemas.microsoft.com/office/powerpoint/2010/main" val="35436995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profilel</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21</a:t>
            </a:fld>
            <a:endParaRPr lang="de-DE"/>
          </a:p>
        </p:txBody>
      </p:sp>
    </p:spTree>
    <p:extLst>
      <p:ext uri="{BB962C8B-B14F-4D97-AF65-F5344CB8AC3E}">
        <p14:creationId xmlns:p14="http://schemas.microsoft.com/office/powerpoint/2010/main" val="27867932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HIER ALLES WEITERE ZUM SPORT-VORPROFIL ODER ZUM SPORTPROFIL</a:t>
            </a:r>
          </a:p>
        </p:txBody>
      </p:sp>
      <p:sp>
        <p:nvSpPr>
          <p:cNvPr id="4" name="Foliennummernplatzhalter 3"/>
          <p:cNvSpPr>
            <a:spLocks noGrp="1"/>
          </p:cNvSpPr>
          <p:nvPr>
            <p:ph type="sldNum" sz="quarter" idx="5"/>
          </p:nvPr>
        </p:nvSpPr>
        <p:spPr/>
        <p:txBody>
          <a:bodyPr/>
          <a:lstStyle/>
          <a:p>
            <a:fld id="{D4832440-1013-4820-B36E-E27D4D958E2D}" type="slidenum">
              <a:rPr lang="de-DE" smtClean="0"/>
              <a:t>22</a:t>
            </a:fld>
            <a:endParaRPr lang="de-DE"/>
          </a:p>
        </p:txBody>
      </p:sp>
    </p:spTree>
    <p:extLst>
      <p:ext uri="{BB962C8B-B14F-4D97-AF65-F5344CB8AC3E}">
        <p14:creationId xmlns:p14="http://schemas.microsoft.com/office/powerpoint/2010/main" val="10155349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Beispiel</a:t>
            </a:r>
          </a:p>
        </p:txBody>
      </p:sp>
      <p:sp>
        <p:nvSpPr>
          <p:cNvPr id="4" name="Foliennummernplatzhalter 3"/>
          <p:cNvSpPr>
            <a:spLocks noGrp="1"/>
          </p:cNvSpPr>
          <p:nvPr>
            <p:ph type="sldNum" sz="quarter" idx="5"/>
          </p:nvPr>
        </p:nvSpPr>
        <p:spPr/>
        <p:txBody>
          <a:bodyPr/>
          <a:lstStyle/>
          <a:p>
            <a:fld id="{D4832440-1013-4820-B36E-E27D4D958E2D}" type="slidenum">
              <a:rPr lang="de-DE" smtClean="0"/>
              <a:t>23</a:t>
            </a:fld>
            <a:endParaRPr lang="de-DE"/>
          </a:p>
        </p:txBody>
      </p:sp>
    </p:spTree>
    <p:extLst>
      <p:ext uri="{BB962C8B-B14F-4D97-AF65-F5344CB8AC3E}">
        <p14:creationId xmlns:p14="http://schemas.microsoft.com/office/powerpoint/2010/main" val="19213140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NwT ist bei uns auch ein Baustein in einem Informatik-Curriculum, weil wir wollen, dass die Kids außer dem Fremdsprachen auch eine Programmiersprache mit in ihr leben nehmen. Nicht dass das absolut jeder brauchen wird. Aber jeder der es kann, wird es brauchen können…vom Bäckermeister über den politischen Entscheider, oder Vertreter der Wirtschaft bis hin zum </a:t>
            </a:r>
            <a:r>
              <a:rPr lang="de-DE" dirty="0" err="1"/>
              <a:t>Wissenschaftkler</a:t>
            </a:r>
            <a:r>
              <a:rPr lang="de-DE" dirty="0"/>
              <a:t>. </a:t>
            </a:r>
          </a:p>
          <a:p>
            <a:endParaRPr lang="de-DE" dirty="0"/>
          </a:p>
          <a:p>
            <a:r>
              <a:rPr lang="de-DE" dirty="0"/>
              <a:t>Medien in Klasse 5 gestärkt…</a:t>
            </a:r>
          </a:p>
        </p:txBody>
      </p:sp>
      <p:sp>
        <p:nvSpPr>
          <p:cNvPr id="4" name="Foliennummernplatzhalter 3"/>
          <p:cNvSpPr>
            <a:spLocks noGrp="1"/>
          </p:cNvSpPr>
          <p:nvPr>
            <p:ph type="sldNum" sz="quarter" idx="5"/>
          </p:nvPr>
        </p:nvSpPr>
        <p:spPr/>
        <p:txBody>
          <a:bodyPr/>
          <a:lstStyle/>
          <a:p>
            <a:fld id="{D4832440-1013-4820-B36E-E27D4D958E2D}" type="slidenum">
              <a:rPr lang="de-DE" smtClean="0"/>
              <a:t>24</a:t>
            </a:fld>
            <a:endParaRPr lang="de-DE"/>
          </a:p>
        </p:txBody>
      </p:sp>
    </p:spTree>
    <p:extLst>
      <p:ext uri="{BB962C8B-B14F-4D97-AF65-F5344CB8AC3E}">
        <p14:creationId xmlns:p14="http://schemas.microsoft.com/office/powerpoint/2010/main" val="18544879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Daneben gibt es aber viel </a:t>
            </a:r>
            <a:r>
              <a:rPr lang="de-DE" dirty="0" err="1"/>
              <a:t>viel</a:t>
            </a:r>
            <a:r>
              <a:rPr lang="de-DE" dirty="0"/>
              <a:t> mehr… nur ein Beispiel ist der verstärke Musikunterricht in Klasse 5, weil es einerseits toll ist, wenn die Kids in ihrer Klasse gemeinsam musizieren und etwas zur Aufführung bringen, andererseits als Basis für unsere </a:t>
            </a:r>
            <a:r>
              <a:rPr lang="de-DE" dirty="0" err="1"/>
              <a:t>Musikguppen</a:t>
            </a:r>
            <a:r>
              <a:rPr lang="de-DE" dirty="0"/>
              <a:t> wie die Chöre, die </a:t>
            </a:r>
            <a:r>
              <a:rPr lang="de-DE" dirty="0" err="1"/>
              <a:t>BIgBand</a:t>
            </a:r>
            <a:r>
              <a:rPr lang="de-DE" dirty="0"/>
              <a:t> oder das Streichensemble…oder auch die Kooperation mit der Musikschule</a:t>
            </a:r>
          </a:p>
        </p:txBody>
      </p:sp>
      <p:sp>
        <p:nvSpPr>
          <p:cNvPr id="4" name="Foliennummernplatzhalter 3"/>
          <p:cNvSpPr>
            <a:spLocks noGrp="1"/>
          </p:cNvSpPr>
          <p:nvPr>
            <p:ph type="sldNum" sz="quarter" idx="5"/>
          </p:nvPr>
        </p:nvSpPr>
        <p:spPr/>
        <p:txBody>
          <a:bodyPr/>
          <a:lstStyle/>
          <a:p>
            <a:fld id="{D4832440-1013-4820-B36E-E27D4D958E2D}" type="slidenum">
              <a:rPr lang="de-DE" smtClean="0"/>
              <a:t>25</a:t>
            </a:fld>
            <a:endParaRPr lang="de-DE"/>
          </a:p>
        </p:txBody>
      </p:sp>
    </p:spTree>
    <p:extLst>
      <p:ext uri="{BB962C8B-B14F-4D97-AF65-F5344CB8AC3E}">
        <p14:creationId xmlns:p14="http://schemas.microsoft.com/office/powerpoint/2010/main" val="32100028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4 ½ in deutsch und </a:t>
            </a:r>
            <a:r>
              <a:rPr lang="de-DE" dirty="0" err="1"/>
              <a:t>mathe</a:t>
            </a:r>
            <a:r>
              <a:rPr lang="de-DE" dirty="0"/>
              <a:t>….ankommen nach und nach…</a:t>
            </a:r>
          </a:p>
        </p:txBody>
      </p:sp>
      <p:sp>
        <p:nvSpPr>
          <p:cNvPr id="4" name="Foliennummernplatzhalter 3"/>
          <p:cNvSpPr>
            <a:spLocks noGrp="1"/>
          </p:cNvSpPr>
          <p:nvPr>
            <p:ph type="sldNum" sz="quarter" idx="5"/>
          </p:nvPr>
        </p:nvSpPr>
        <p:spPr/>
        <p:txBody>
          <a:bodyPr/>
          <a:lstStyle/>
          <a:p>
            <a:fld id="{D4832440-1013-4820-B36E-E27D4D958E2D}" type="slidenum">
              <a:rPr lang="de-DE" smtClean="0"/>
              <a:t>27</a:t>
            </a:fld>
            <a:endParaRPr lang="de-DE"/>
          </a:p>
        </p:txBody>
      </p:sp>
    </p:spTree>
    <p:extLst>
      <p:ext uri="{BB962C8B-B14F-4D97-AF65-F5344CB8AC3E}">
        <p14:creationId xmlns:p14="http://schemas.microsoft.com/office/powerpoint/2010/main" val="29355648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tagesablauf</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28</a:t>
            </a:fld>
            <a:endParaRPr lang="de-DE"/>
          </a:p>
        </p:txBody>
      </p:sp>
    </p:spTree>
    <p:extLst>
      <p:ext uri="{BB962C8B-B14F-4D97-AF65-F5344CB8AC3E}">
        <p14:creationId xmlns:p14="http://schemas.microsoft.com/office/powerpoint/2010/main" val="38854250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gtb</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29</a:t>
            </a:fld>
            <a:endParaRPr lang="de-DE"/>
          </a:p>
        </p:txBody>
      </p:sp>
    </p:spTree>
    <p:extLst>
      <p:ext uri="{BB962C8B-B14F-4D97-AF65-F5344CB8AC3E}">
        <p14:creationId xmlns:p14="http://schemas.microsoft.com/office/powerpoint/2010/main" val="28892800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Gymnasialer Unterricht: Mit dem Ziel, Kinder auch immer zu fordern, ohne zu überfordern… Lücke lassen. </a:t>
            </a:r>
            <a:r>
              <a:rPr lang="de-DE" dirty="0" err="1"/>
              <a:t>Gymnasialempfewhlung</a:t>
            </a:r>
            <a:r>
              <a:rPr lang="de-DE" dirty="0"/>
              <a:t> ist beste Prognose.</a:t>
            </a:r>
          </a:p>
        </p:txBody>
      </p:sp>
      <p:sp>
        <p:nvSpPr>
          <p:cNvPr id="4" name="Foliennummernplatzhalter 3"/>
          <p:cNvSpPr>
            <a:spLocks noGrp="1"/>
          </p:cNvSpPr>
          <p:nvPr>
            <p:ph type="sldNum" sz="quarter" idx="5"/>
          </p:nvPr>
        </p:nvSpPr>
        <p:spPr/>
        <p:txBody>
          <a:bodyPr/>
          <a:lstStyle/>
          <a:p>
            <a:fld id="{D4832440-1013-4820-B36E-E27D4D958E2D}" type="slidenum">
              <a:rPr lang="de-DE" smtClean="0"/>
              <a:t>30</a:t>
            </a:fld>
            <a:endParaRPr lang="de-DE"/>
          </a:p>
        </p:txBody>
      </p:sp>
    </p:spTree>
    <p:extLst>
      <p:ext uri="{BB962C8B-B14F-4D97-AF65-F5344CB8AC3E}">
        <p14:creationId xmlns:p14="http://schemas.microsoft.com/office/powerpoint/2010/main" val="9598167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Lernraum – umbau in </a:t>
            </a:r>
            <a:r>
              <a:rPr lang="de-DE" dirty="0" err="1"/>
              <a:t>planung</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31</a:t>
            </a:fld>
            <a:endParaRPr lang="de-DE"/>
          </a:p>
        </p:txBody>
      </p:sp>
    </p:spTree>
    <p:extLst>
      <p:ext uri="{BB962C8B-B14F-4D97-AF65-F5344CB8AC3E}">
        <p14:creationId xmlns:p14="http://schemas.microsoft.com/office/powerpoint/2010/main" val="12614127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Beispiel</a:t>
            </a:r>
          </a:p>
        </p:txBody>
      </p:sp>
      <p:sp>
        <p:nvSpPr>
          <p:cNvPr id="4" name="Foliennummernplatzhalter 3"/>
          <p:cNvSpPr>
            <a:spLocks noGrp="1"/>
          </p:cNvSpPr>
          <p:nvPr>
            <p:ph type="sldNum" sz="quarter" idx="5"/>
          </p:nvPr>
        </p:nvSpPr>
        <p:spPr/>
        <p:txBody>
          <a:bodyPr/>
          <a:lstStyle/>
          <a:p>
            <a:fld id="{D4832440-1013-4820-B36E-E27D4D958E2D}" type="slidenum">
              <a:rPr lang="de-DE" smtClean="0"/>
              <a:t>32</a:t>
            </a:fld>
            <a:endParaRPr lang="de-DE"/>
          </a:p>
        </p:txBody>
      </p:sp>
    </p:spTree>
    <p:extLst>
      <p:ext uri="{BB962C8B-B14F-4D97-AF65-F5344CB8AC3E}">
        <p14:creationId xmlns:p14="http://schemas.microsoft.com/office/powerpoint/2010/main" val="5552393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err="1"/>
              <a:t>Videokonfeenmz</a:t>
            </a:r>
            <a:r>
              <a:rPr lang="de-DE" dirty="0"/>
              <a:t> und </a:t>
            </a:r>
            <a:r>
              <a:rPr lang="de-DE" dirty="0" err="1"/>
              <a:t>edupage</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34</a:t>
            </a:fld>
            <a:endParaRPr lang="de-DE"/>
          </a:p>
        </p:txBody>
      </p:sp>
    </p:spTree>
    <p:extLst>
      <p:ext uri="{BB962C8B-B14F-4D97-AF65-F5344CB8AC3E}">
        <p14:creationId xmlns:p14="http://schemas.microsoft.com/office/powerpoint/2010/main" val="3892700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Beispiel</a:t>
            </a:r>
          </a:p>
        </p:txBody>
      </p:sp>
      <p:sp>
        <p:nvSpPr>
          <p:cNvPr id="4" name="Foliennummernplatzhalter 3"/>
          <p:cNvSpPr>
            <a:spLocks noGrp="1"/>
          </p:cNvSpPr>
          <p:nvPr>
            <p:ph type="sldNum" sz="quarter" idx="5"/>
          </p:nvPr>
        </p:nvSpPr>
        <p:spPr/>
        <p:txBody>
          <a:bodyPr/>
          <a:lstStyle/>
          <a:p>
            <a:fld id="{D4832440-1013-4820-B36E-E27D4D958E2D}" type="slidenum">
              <a:rPr lang="de-DE" smtClean="0"/>
              <a:t>35</a:t>
            </a:fld>
            <a:endParaRPr lang="de-DE"/>
          </a:p>
        </p:txBody>
      </p:sp>
    </p:spTree>
    <p:extLst>
      <p:ext uri="{BB962C8B-B14F-4D97-AF65-F5344CB8AC3E}">
        <p14:creationId xmlns:p14="http://schemas.microsoft.com/office/powerpoint/2010/main" val="8289748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Beispiel</a:t>
            </a:r>
          </a:p>
        </p:txBody>
      </p:sp>
      <p:sp>
        <p:nvSpPr>
          <p:cNvPr id="4" name="Foliennummernplatzhalter 3"/>
          <p:cNvSpPr>
            <a:spLocks noGrp="1"/>
          </p:cNvSpPr>
          <p:nvPr>
            <p:ph type="sldNum" sz="quarter" idx="5"/>
          </p:nvPr>
        </p:nvSpPr>
        <p:spPr/>
        <p:txBody>
          <a:bodyPr/>
          <a:lstStyle/>
          <a:p>
            <a:fld id="{D4832440-1013-4820-B36E-E27D4D958E2D}" type="slidenum">
              <a:rPr lang="de-DE" smtClean="0"/>
              <a:t>36</a:t>
            </a:fld>
            <a:endParaRPr lang="de-DE"/>
          </a:p>
        </p:txBody>
      </p:sp>
    </p:spTree>
    <p:extLst>
      <p:ext uri="{BB962C8B-B14F-4D97-AF65-F5344CB8AC3E}">
        <p14:creationId xmlns:p14="http://schemas.microsoft.com/office/powerpoint/2010/main" val="37653071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Beispiel</a:t>
            </a:r>
          </a:p>
        </p:txBody>
      </p:sp>
      <p:sp>
        <p:nvSpPr>
          <p:cNvPr id="4" name="Foliennummernplatzhalter 3"/>
          <p:cNvSpPr>
            <a:spLocks noGrp="1"/>
          </p:cNvSpPr>
          <p:nvPr>
            <p:ph type="sldNum" sz="quarter" idx="5"/>
          </p:nvPr>
        </p:nvSpPr>
        <p:spPr/>
        <p:txBody>
          <a:bodyPr/>
          <a:lstStyle/>
          <a:p>
            <a:fld id="{D4832440-1013-4820-B36E-E27D4D958E2D}" type="slidenum">
              <a:rPr lang="de-DE" smtClean="0"/>
              <a:t>37</a:t>
            </a:fld>
            <a:endParaRPr lang="de-DE"/>
          </a:p>
        </p:txBody>
      </p:sp>
    </p:spTree>
    <p:extLst>
      <p:ext uri="{BB962C8B-B14F-4D97-AF65-F5344CB8AC3E}">
        <p14:creationId xmlns:p14="http://schemas.microsoft.com/office/powerpoint/2010/main" val="34616960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Beispiel</a:t>
            </a:r>
          </a:p>
        </p:txBody>
      </p:sp>
      <p:sp>
        <p:nvSpPr>
          <p:cNvPr id="4" name="Foliennummernplatzhalter 3"/>
          <p:cNvSpPr>
            <a:spLocks noGrp="1"/>
          </p:cNvSpPr>
          <p:nvPr>
            <p:ph type="sldNum" sz="quarter" idx="5"/>
          </p:nvPr>
        </p:nvSpPr>
        <p:spPr/>
        <p:txBody>
          <a:bodyPr/>
          <a:lstStyle/>
          <a:p>
            <a:fld id="{D4832440-1013-4820-B36E-E27D4D958E2D}" type="slidenum">
              <a:rPr lang="de-DE" smtClean="0"/>
              <a:t>38</a:t>
            </a:fld>
            <a:endParaRPr lang="de-DE"/>
          </a:p>
        </p:txBody>
      </p:sp>
    </p:spTree>
    <p:extLst>
      <p:ext uri="{BB962C8B-B14F-4D97-AF65-F5344CB8AC3E}">
        <p14:creationId xmlns:p14="http://schemas.microsoft.com/office/powerpoint/2010/main" val="7649317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Müll</a:t>
            </a:r>
          </a:p>
          <a:p>
            <a:r>
              <a:rPr lang="de-DE" dirty="0"/>
              <a:t>Geburtstage</a:t>
            </a:r>
          </a:p>
          <a:p>
            <a:r>
              <a:rPr lang="de-DE" dirty="0"/>
              <a:t>Schilder</a:t>
            </a:r>
          </a:p>
          <a:p>
            <a:r>
              <a:rPr lang="de-DE" dirty="0"/>
              <a:t>Notenkonferenzen</a:t>
            </a:r>
          </a:p>
          <a:p>
            <a:r>
              <a:rPr lang="de-DE" dirty="0"/>
              <a:t>Technik steht herum</a:t>
            </a:r>
          </a:p>
          <a:p>
            <a:r>
              <a:rPr lang="de-DE" dirty="0" err="1"/>
              <a:t>Scjnelle</a:t>
            </a:r>
            <a:r>
              <a:rPr lang="de-DE" dirty="0"/>
              <a:t> Schulentwicklung</a:t>
            </a:r>
          </a:p>
          <a:p>
            <a:r>
              <a:rPr lang="de-DE" dirty="0" err="1"/>
              <a:t>LehrerCombo</a:t>
            </a:r>
            <a:endParaRPr lang="de-DE" dirty="0"/>
          </a:p>
          <a:p>
            <a:r>
              <a:rPr lang="de-DE" dirty="0"/>
              <a:t>Alle Schäden gemeldet + Schulversammlung</a:t>
            </a:r>
          </a:p>
          <a:p>
            <a:r>
              <a:rPr lang="de-DE" dirty="0"/>
              <a:t>ELSA Schulentwicklung</a:t>
            </a:r>
          </a:p>
          <a:p>
            <a:endParaRPr lang="de-DE" dirty="0"/>
          </a:p>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39</a:t>
            </a:fld>
            <a:endParaRPr lang="de-DE"/>
          </a:p>
        </p:txBody>
      </p:sp>
    </p:spTree>
    <p:extLst>
      <p:ext uri="{BB962C8B-B14F-4D97-AF65-F5344CB8AC3E}">
        <p14:creationId xmlns:p14="http://schemas.microsoft.com/office/powerpoint/2010/main" val="42072106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Müll</a:t>
            </a:r>
          </a:p>
          <a:p>
            <a:r>
              <a:rPr lang="de-DE" dirty="0"/>
              <a:t>Geburtstage</a:t>
            </a:r>
          </a:p>
          <a:p>
            <a:r>
              <a:rPr lang="de-DE" dirty="0"/>
              <a:t>Schilder</a:t>
            </a:r>
          </a:p>
          <a:p>
            <a:r>
              <a:rPr lang="de-DE" dirty="0"/>
              <a:t>Notenkonferenzen</a:t>
            </a:r>
          </a:p>
          <a:p>
            <a:r>
              <a:rPr lang="de-DE" dirty="0"/>
              <a:t>Technik steht herum</a:t>
            </a:r>
          </a:p>
          <a:p>
            <a:r>
              <a:rPr lang="de-DE" dirty="0" err="1"/>
              <a:t>Scjnelle</a:t>
            </a:r>
            <a:r>
              <a:rPr lang="de-DE" dirty="0"/>
              <a:t> Schulentwicklung</a:t>
            </a:r>
          </a:p>
          <a:p>
            <a:r>
              <a:rPr lang="de-DE" dirty="0" err="1"/>
              <a:t>LehrerCombo</a:t>
            </a:r>
            <a:endParaRPr lang="de-DE" dirty="0"/>
          </a:p>
          <a:p>
            <a:r>
              <a:rPr lang="de-DE" dirty="0"/>
              <a:t>Alle Schäden gemeldet + Schulversammlung</a:t>
            </a:r>
          </a:p>
          <a:p>
            <a:r>
              <a:rPr lang="de-DE" dirty="0"/>
              <a:t>ELSA Schulentwicklung</a:t>
            </a:r>
          </a:p>
          <a:p>
            <a:r>
              <a:rPr lang="de-DE" dirty="0" err="1"/>
              <a:t>DoItYourOwn-Ags</a:t>
            </a:r>
            <a:r>
              <a:rPr lang="de-DE" dirty="0"/>
              <a:t> Schlüssel</a:t>
            </a:r>
          </a:p>
          <a:p>
            <a:r>
              <a:rPr lang="de-DE" dirty="0" err="1"/>
              <a:t>Whatsapp</a:t>
            </a:r>
            <a:r>
              <a:rPr lang="de-DE" dirty="0"/>
              <a:t> Fenster</a:t>
            </a:r>
          </a:p>
          <a:p>
            <a:endParaRPr lang="de-DE" dirty="0"/>
          </a:p>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40</a:t>
            </a:fld>
            <a:endParaRPr lang="de-DE"/>
          </a:p>
        </p:txBody>
      </p:sp>
    </p:spTree>
    <p:extLst>
      <p:ext uri="{BB962C8B-B14F-4D97-AF65-F5344CB8AC3E}">
        <p14:creationId xmlns:p14="http://schemas.microsoft.com/office/powerpoint/2010/main" val="7469106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Müll</a:t>
            </a:r>
          </a:p>
          <a:p>
            <a:r>
              <a:rPr lang="de-DE" dirty="0"/>
              <a:t>Geburtstage</a:t>
            </a:r>
          </a:p>
          <a:p>
            <a:r>
              <a:rPr lang="de-DE" dirty="0"/>
              <a:t>Schilder</a:t>
            </a:r>
          </a:p>
          <a:p>
            <a:r>
              <a:rPr lang="de-DE" dirty="0"/>
              <a:t>Notenkonferenzen</a:t>
            </a:r>
          </a:p>
          <a:p>
            <a:r>
              <a:rPr lang="de-DE" dirty="0"/>
              <a:t>Technik steht herum</a:t>
            </a:r>
          </a:p>
          <a:p>
            <a:r>
              <a:rPr lang="de-DE" dirty="0" err="1"/>
              <a:t>Scjnelle</a:t>
            </a:r>
            <a:r>
              <a:rPr lang="de-DE" dirty="0"/>
              <a:t> Schulentwicklung</a:t>
            </a:r>
          </a:p>
          <a:p>
            <a:r>
              <a:rPr lang="de-DE" dirty="0" err="1"/>
              <a:t>LehrerCombo</a:t>
            </a:r>
            <a:endParaRPr lang="de-DE" dirty="0"/>
          </a:p>
          <a:p>
            <a:r>
              <a:rPr lang="de-DE" dirty="0"/>
              <a:t>Alle Schäden gemeldet + Schulversammlung</a:t>
            </a:r>
          </a:p>
          <a:p>
            <a:r>
              <a:rPr lang="de-DE" dirty="0"/>
              <a:t>ELSA Schulentwicklung</a:t>
            </a:r>
          </a:p>
          <a:p>
            <a:r>
              <a:rPr lang="de-DE" dirty="0" err="1"/>
              <a:t>DoItYourOwn-Ags</a:t>
            </a:r>
            <a:r>
              <a:rPr lang="de-DE" dirty="0"/>
              <a:t> Schlüssel</a:t>
            </a:r>
          </a:p>
          <a:p>
            <a:r>
              <a:rPr lang="de-DE" dirty="0" err="1"/>
              <a:t>Whatsapp</a:t>
            </a:r>
            <a:r>
              <a:rPr lang="de-DE" dirty="0"/>
              <a:t> Fenster</a:t>
            </a:r>
          </a:p>
          <a:p>
            <a:endParaRPr lang="de-DE" dirty="0"/>
          </a:p>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41</a:t>
            </a:fld>
            <a:endParaRPr lang="de-DE"/>
          </a:p>
        </p:txBody>
      </p:sp>
    </p:spTree>
    <p:extLst>
      <p:ext uri="{BB962C8B-B14F-4D97-AF65-F5344CB8AC3E}">
        <p14:creationId xmlns:p14="http://schemas.microsoft.com/office/powerpoint/2010/main" val="293680339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Müll</a:t>
            </a:r>
          </a:p>
          <a:p>
            <a:r>
              <a:rPr lang="de-DE" dirty="0"/>
              <a:t>Geburtstage</a:t>
            </a:r>
          </a:p>
          <a:p>
            <a:r>
              <a:rPr lang="de-DE" dirty="0"/>
              <a:t>Schilder</a:t>
            </a:r>
          </a:p>
          <a:p>
            <a:r>
              <a:rPr lang="de-DE" dirty="0"/>
              <a:t>Notenkonferenzen</a:t>
            </a:r>
          </a:p>
          <a:p>
            <a:r>
              <a:rPr lang="de-DE" dirty="0"/>
              <a:t>Technik steht herum</a:t>
            </a:r>
          </a:p>
          <a:p>
            <a:r>
              <a:rPr lang="de-DE" dirty="0" err="1"/>
              <a:t>Scjnelle</a:t>
            </a:r>
            <a:r>
              <a:rPr lang="de-DE" dirty="0"/>
              <a:t> Schulentwicklung</a:t>
            </a:r>
          </a:p>
          <a:p>
            <a:r>
              <a:rPr lang="de-DE" dirty="0" err="1"/>
              <a:t>LehrerCombo</a:t>
            </a:r>
            <a:endParaRPr lang="de-DE" dirty="0"/>
          </a:p>
          <a:p>
            <a:r>
              <a:rPr lang="de-DE" dirty="0"/>
              <a:t>Alle Schäden gemeldet + Schulversammlung</a:t>
            </a:r>
          </a:p>
          <a:p>
            <a:r>
              <a:rPr lang="de-DE" dirty="0"/>
              <a:t>ELSA Schulentwicklung</a:t>
            </a:r>
          </a:p>
          <a:p>
            <a:r>
              <a:rPr lang="de-DE" dirty="0" err="1"/>
              <a:t>DoItYourOwn-Ags</a:t>
            </a:r>
            <a:r>
              <a:rPr lang="de-DE" dirty="0"/>
              <a:t> Schlüssel</a:t>
            </a:r>
          </a:p>
          <a:p>
            <a:r>
              <a:rPr lang="de-DE" dirty="0" err="1"/>
              <a:t>Whatsapp</a:t>
            </a:r>
            <a:r>
              <a:rPr lang="de-DE" dirty="0"/>
              <a:t> Fenster</a:t>
            </a:r>
          </a:p>
          <a:p>
            <a:endParaRPr lang="de-DE" dirty="0"/>
          </a:p>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42</a:t>
            </a:fld>
            <a:endParaRPr lang="de-DE"/>
          </a:p>
        </p:txBody>
      </p:sp>
    </p:spTree>
    <p:extLst>
      <p:ext uri="{BB962C8B-B14F-4D97-AF65-F5344CB8AC3E}">
        <p14:creationId xmlns:p14="http://schemas.microsoft.com/office/powerpoint/2010/main" val="124289257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Müll</a:t>
            </a:r>
          </a:p>
          <a:p>
            <a:r>
              <a:rPr lang="de-DE" dirty="0"/>
              <a:t>Geburtstage</a:t>
            </a:r>
          </a:p>
          <a:p>
            <a:r>
              <a:rPr lang="de-DE" dirty="0"/>
              <a:t>Schilder</a:t>
            </a:r>
          </a:p>
          <a:p>
            <a:r>
              <a:rPr lang="de-DE" dirty="0"/>
              <a:t>Notenkonferenzen</a:t>
            </a:r>
          </a:p>
          <a:p>
            <a:r>
              <a:rPr lang="de-DE" dirty="0"/>
              <a:t>Technik steht herum</a:t>
            </a:r>
          </a:p>
          <a:p>
            <a:r>
              <a:rPr lang="de-DE" dirty="0" err="1"/>
              <a:t>Scjnelle</a:t>
            </a:r>
            <a:r>
              <a:rPr lang="de-DE" dirty="0"/>
              <a:t> Schulentwicklung</a:t>
            </a:r>
          </a:p>
          <a:p>
            <a:r>
              <a:rPr lang="de-DE" dirty="0" err="1"/>
              <a:t>LehrerCombo</a:t>
            </a:r>
            <a:endParaRPr lang="de-DE" dirty="0"/>
          </a:p>
          <a:p>
            <a:r>
              <a:rPr lang="de-DE" dirty="0"/>
              <a:t>Alle Schäden gemeldet + Schulversammlung</a:t>
            </a:r>
          </a:p>
          <a:p>
            <a:r>
              <a:rPr lang="de-DE" dirty="0"/>
              <a:t>ELSA Schulentwicklung</a:t>
            </a:r>
          </a:p>
          <a:p>
            <a:r>
              <a:rPr lang="de-DE" dirty="0" err="1"/>
              <a:t>DoItYourOwn-Ags</a:t>
            </a:r>
            <a:r>
              <a:rPr lang="de-DE" dirty="0"/>
              <a:t> Schlüssel</a:t>
            </a:r>
          </a:p>
          <a:p>
            <a:r>
              <a:rPr lang="de-DE" dirty="0" err="1"/>
              <a:t>Whatsapp</a:t>
            </a:r>
            <a:r>
              <a:rPr lang="de-DE" dirty="0"/>
              <a:t> Fenster</a:t>
            </a:r>
          </a:p>
          <a:p>
            <a:endParaRPr lang="de-DE" dirty="0"/>
          </a:p>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43</a:t>
            </a:fld>
            <a:endParaRPr lang="de-DE"/>
          </a:p>
        </p:txBody>
      </p:sp>
    </p:spTree>
    <p:extLst>
      <p:ext uri="{BB962C8B-B14F-4D97-AF65-F5344CB8AC3E}">
        <p14:creationId xmlns:p14="http://schemas.microsoft.com/office/powerpoint/2010/main" val="154904272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Müll</a:t>
            </a:r>
          </a:p>
          <a:p>
            <a:r>
              <a:rPr lang="de-DE" dirty="0"/>
              <a:t>Geburtstage</a:t>
            </a:r>
          </a:p>
          <a:p>
            <a:r>
              <a:rPr lang="de-DE" dirty="0"/>
              <a:t>Schilder</a:t>
            </a:r>
          </a:p>
          <a:p>
            <a:r>
              <a:rPr lang="de-DE" dirty="0"/>
              <a:t>Notenkonferenzen</a:t>
            </a:r>
          </a:p>
          <a:p>
            <a:r>
              <a:rPr lang="de-DE" dirty="0"/>
              <a:t>Technik steht herum</a:t>
            </a:r>
          </a:p>
          <a:p>
            <a:r>
              <a:rPr lang="de-DE" dirty="0" err="1"/>
              <a:t>Scjnelle</a:t>
            </a:r>
            <a:r>
              <a:rPr lang="de-DE" dirty="0"/>
              <a:t> Schulentwicklung</a:t>
            </a:r>
          </a:p>
          <a:p>
            <a:r>
              <a:rPr lang="de-DE" dirty="0" err="1"/>
              <a:t>LehrerCombo</a:t>
            </a:r>
            <a:endParaRPr lang="de-DE" dirty="0"/>
          </a:p>
          <a:p>
            <a:r>
              <a:rPr lang="de-DE" dirty="0"/>
              <a:t>Alle Schäden gemeldet + Schulversammlung</a:t>
            </a:r>
          </a:p>
          <a:p>
            <a:r>
              <a:rPr lang="de-DE" dirty="0"/>
              <a:t>ELSA Schulentwicklung</a:t>
            </a:r>
          </a:p>
          <a:p>
            <a:r>
              <a:rPr lang="de-DE" dirty="0" err="1"/>
              <a:t>DoItYourOwn-Ags</a:t>
            </a:r>
            <a:r>
              <a:rPr lang="de-DE" dirty="0"/>
              <a:t> Schlüssel</a:t>
            </a:r>
          </a:p>
          <a:p>
            <a:r>
              <a:rPr lang="de-DE" dirty="0" err="1"/>
              <a:t>Whatsapp</a:t>
            </a:r>
            <a:r>
              <a:rPr lang="de-DE" dirty="0"/>
              <a:t> Fenster</a:t>
            </a:r>
          </a:p>
          <a:p>
            <a:endParaRPr lang="de-DE" dirty="0"/>
          </a:p>
          <a:p>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44</a:t>
            </a:fld>
            <a:endParaRPr lang="de-DE"/>
          </a:p>
        </p:txBody>
      </p:sp>
    </p:spTree>
    <p:extLst>
      <p:ext uri="{BB962C8B-B14F-4D97-AF65-F5344CB8AC3E}">
        <p14:creationId xmlns:p14="http://schemas.microsoft.com/office/powerpoint/2010/main" val="409530652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Schule: </a:t>
            </a:r>
            <a:r>
              <a:rPr lang="de-DE" dirty="0" err="1"/>
              <a:t>lieblingssätze</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45</a:t>
            </a:fld>
            <a:endParaRPr lang="de-DE"/>
          </a:p>
        </p:txBody>
      </p:sp>
    </p:spTree>
    <p:extLst>
      <p:ext uri="{BB962C8B-B14F-4D97-AF65-F5344CB8AC3E}">
        <p14:creationId xmlns:p14="http://schemas.microsoft.com/office/powerpoint/2010/main" val="324620243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Schule: </a:t>
            </a:r>
            <a:r>
              <a:rPr lang="de-DE" dirty="0" err="1"/>
              <a:t>lieblingssätze</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46</a:t>
            </a:fld>
            <a:endParaRPr lang="de-DE"/>
          </a:p>
        </p:txBody>
      </p:sp>
    </p:spTree>
    <p:extLst>
      <p:ext uri="{BB962C8B-B14F-4D97-AF65-F5344CB8AC3E}">
        <p14:creationId xmlns:p14="http://schemas.microsoft.com/office/powerpoint/2010/main" val="38289794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Schule: </a:t>
            </a:r>
            <a:r>
              <a:rPr lang="de-DE" dirty="0" err="1"/>
              <a:t>lieblingssätze</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47</a:t>
            </a:fld>
            <a:endParaRPr lang="de-DE"/>
          </a:p>
        </p:txBody>
      </p:sp>
    </p:spTree>
    <p:extLst>
      <p:ext uri="{BB962C8B-B14F-4D97-AF65-F5344CB8AC3E}">
        <p14:creationId xmlns:p14="http://schemas.microsoft.com/office/powerpoint/2010/main" val="18715266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Schule: </a:t>
            </a:r>
            <a:r>
              <a:rPr lang="de-DE" dirty="0" err="1"/>
              <a:t>lieblingssätze</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48</a:t>
            </a:fld>
            <a:endParaRPr lang="de-DE"/>
          </a:p>
        </p:txBody>
      </p:sp>
    </p:spTree>
    <p:extLst>
      <p:ext uri="{BB962C8B-B14F-4D97-AF65-F5344CB8AC3E}">
        <p14:creationId xmlns:p14="http://schemas.microsoft.com/office/powerpoint/2010/main" val="296340493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Schule: </a:t>
            </a:r>
            <a:r>
              <a:rPr lang="de-DE" dirty="0" err="1"/>
              <a:t>lieblingssätze</a:t>
            </a:r>
            <a:endParaRPr lang="de-DE" dirty="0"/>
          </a:p>
        </p:txBody>
      </p:sp>
      <p:sp>
        <p:nvSpPr>
          <p:cNvPr id="4" name="Foliennummernplatzhalter 3"/>
          <p:cNvSpPr>
            <a:spLocks noGrp="1"/>
          </p:cNvSpPr>
          <p:nvPr>
            <p:ph type="sldNum" sz="quarter" idx="5"/>
          </p:nvPr>
        </p:nvSpPr>
        <p:spPr/>
        <p:txBody>
          <a:bodyPr/>
          <a:lstStyle/>
          <a:p>
            <a:fld id="{D4832440-1013-4820-B36E-E27D4D958E2D}" type="slidenum">
              <a:rPr lang="de-DE" smtClean="0"/>
              <a:t>49</a:t>
            </a:fld>
            <a:endParaRPr lang="de-DE"/>
          </a:p>
        </p:txBody>
      </p:sp>
    </p:spTree>
    <p:extLst>
      <p:ext uri="{BB962C8B-B14F-4D97-AF65-F5344CB8AC3E}">
        <p14:creationId xmlns:p14="http://schemas.microsoft.com/office/powerpoint/2010/main" val="2045588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de-DE"/>
              <a:t>Mastertitelformat bearbeiten</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Master-Untertitelformat bearbeiten</a:t>
            </a:r>
            <a:endParaRPr lang="en-US" dirty="0"/>
          </a:p>
        </p:txBody>
      </p:sp>
      <p:sp>
        <p:nvSpPr>
          <p:cNvPr id="4" name="Date Placeholder 3"/>
          <p:cNvSpPr>
            <a:spLocks noGrp="1"/>
          </p:cNvSpPr>
          <p:nvPr>
            <p:ph type="dt" sz="half" idx="10"/>
          </p:nvPr>
        </p:nvSpPr>
        <p:spPr/>
        <p:txBody>
          <a:bodyPr/>
          <a:lstStyle/>
          <a:p>
            <a:fld id="{1E860252-0CBC-425C-B277-1B296C3B63A1}" type="datetimeFigureOut">
              <a:rPr lang="de-DE" smtClean="0"/>
              <a:t>07.03.2021</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C14AA3F9-C7E3-4667-8290-634A3671B167}" type="slidenum">
              <a:rPr lang="de-DE" smtClean="0"/>
              <a:t>‹Nr.›</a:t>
            </a:fld>
            <a:endParaRPr lang="de-DE"/>
          </a:p>
        </p:txBody>
      </p:sp>
    </p:spTree>
    <p:extLst>
      <p:ext uri="{BB962C8B-B14F-4D97-AF65-F5344CB8AC3E}">
        <p14:creationId xmlns:p14="http://schemas.microsoft.com/office/powerpoint/2010/main" val="521690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BB206237-E923-4AE9-A1FE-00262578FDDD}"/>
              </a:ext>
            </a:extLst>
          </p:cNvPr>
          <p:cNvSpPr/>
          <p:nvPr userDrawn="1"/>
        </p:nvSpPr>
        <p:spPr>
          <a:xfrm>
            <a:off x="0" y="5467350"/>
            <a:ext cx="9144000" cy="601143"/>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8" name="Gruppieren 7">
            <a:extLst>
              <a:ext uri="{FF2B5EF4-FFF2-40B4-BE49-F238E27FC236}">
                <a16:creationId xmlns:a16="http://schemas.microsoft.com/office/drawing/2014/main" id="{A677B8B0-AF09-4B4B-85F2-385ADBCEE8DF}"/>
              </a:ext>
            </a:extLst>
          </p:cNvPr>
          <p:cNvGrpSpPr/>
          <p:nvPr userDrawn="1"/>
        </p:nvGrpSpPr>
        <p:grpSpPr>
          <a:xfrm>
            <a:off x="7563258" y="5183999"/>
            <a:ext cx="1156954" cy="1205915"/>
            <a:chOff x="4865238" y="1753957"/>
            <a:chExt cx="3288916" cy="3428098"/>
          </a:xfrm>
        </p:grpSpPr>
        <p:sp>
          <p:nvSpPr>
            <p:cNvPr id="9" name="Rechteck 8">
              <a:extLst>
                <a:ext uri="{FF2B5EF4-FFF2-40B4-BE49-F238E27FC236}">
                  <a16:creationId xmlns:a16="http://schemas.microsoft.com/office/drawing/2014/main" id="{192993C5-FBDE-4888-A404-1994B7E0757A}"/>
                </a:ext>
              </a:extLst>
            </p:cNvPr>
            <p:cNvSpPr/>
            <p:nvPr/>
          </p:nvSpPr>
          <p:spPr>
            <a:xfrm rot="1440000">
              <a:off x="5740985" y="26098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Rechteck 9">
              <a:extLst>
                <a:ext uri="{FF2B5EF4-FFF2-40B4-BE49-F238E27FC236}">
                  <a16:creationId xmlns:a16="http://schemas.microsoft.com/office/drawing/2014/main" id="{6942286D-D007-4AB5-AA56-8B3548CF82C3}"/>
                </a:ext>
              </a:extLst>
            </p:cNvPr>
            <p:cNvSpPr/>
            <p:nvPr/>
          </p:nvSpPr>
          <p:spPr>
            <a:xfrm rot="1440000">
              <a:off x="4865238" y="1753957"/>
              <a:ext cx="3288916" cy="3428098"/>
            </a:xfrm>
            <a:prstGeom prst="rect">
              <a:avLst/>
            </a:prstGeom>
            <a:no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11" name="Group 2">
              <a:extLst>
                <a:ext uri="{FF2B5EF4-FFF2-40B4-BE49-F238E27FC236}">
                  <a16:creationId xmlns:a16="http://schemas.microsoft.com/office/drawing/2014/main" id="{DAE1516F-8646-447E-B682-EFA018418B24}"/>
                </a:ext>
              </a:extLst>
            </p:cNvPr>
            <p:cNvGrpSpPr>
              <a:grpSpLocks/>
            </p:cNvGrpSpPr>
            <p:nvPr/>
          </p:nvGrpSpPr>
          <p:grpSpPr bwMode="auto">
            <a:xfrm rot="1440000">
              <a:off x="4963368" y="1809779"/>
              <a:ext cx="3133725" cy="3224213"/>
              <a:chOff x="116114130" y="110349009"/>
              <a:chExt cx="2547607" cy="2620954"/>
            </a:xfrm>
          </p:grpSpPr>
          <p:sp>
            <p:nvSpPr>
              <p:cNvPr id="12" name="Freeform 3">
                <a:extLst>
                  <a:ext uri="{FF2B5EF4-FFF2-40B4-BE49-F238E27FC236}">
                    <a16:creationId xmlns:a16="http://schemas.microsoft.com/office/drawing/2014/main" id="{CB3C8D33-B528-4A11-8E65-1D9DF54601A4}"/>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sp>
            <p:nvSpPr>
              <p:cNvPr id="13" name="Freeform 4">
                <a:extLst>
                  <a:ext uri="{FF2B5EF4-FFF2-40B4-BE49-F238E27FC236}">
                    <a16:creationId xmlns:a16="http://schemas.microsoft.com/office/drawing/2014/main" id="{BB63A72F-93F4-4311-A540-74ABA57AB9C2}"/>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grpSp>
      </p:grpSp>
    </p:spTree>
    <p:extLst>
      <p:ext uri="{BB962C8B-B14F-4D97-AF65-F5344CB8AC3E}">
        <p14:creationId xmlns:p14="http://schemas.microsoft.com/office/powerpoint/2010/main" val="236863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el und Inhalt">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BB206237-E923-4AE9-A1FE-00262578FDDD}"/>
              </a:ext>
            </a:extLst>
          </p:cNvPr>
          <p:cNvSpPr/>
          <p:nvPr userDrawn="1"/>
        </p:nvSpPr>
        <p:spPr>
          <a:xfrm>
            <a:off x="0" y="5467350"/>
            <a:ext cx="9144000" cy="601143"/>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4" name="Picture 2" descr="IMG_6409">
            <a:extLst>
              <a:ext uri="{FF2B5EF4-FFF2-40B4-BE49-F238E27FC236}">
                <a16:creationId xmlns:a16="http://schemas.microsoft.com/office/drawing/2014/main" id="{235EC698-B1FB-4E91-8238-63E8CCEB283A}"/>
              </a:ext>
            </a:extLst>
          </p:cNvPr>
          <p:cNvPicPr>
            <a:picLocks noChangeAspect="1" noChangeArrowheads="1"/>
          </p:cNvPicPr>
          <p:nvPr userDrawn="1"/>
        </p:nvPicPr>
        <p:blipFill rotWithShape="1">
          <a:blip r:embed="rId2" cstate="hqprint">
            <a:duotone>
              <a:schemeClr val="accent5">
                <a:shade val="45000"/>
                <a:satMod val="135000"/>
              </a:schemeClr>
              <a:prstClr val="white"/>
            </a:duotone>
            <a:extLst>
              <a:ext uri="{28A0092B-C50C-407E-A947-70E740481C1C}">
                <a14:useLocalDpi xmlns:a14="http://schemas.microsoft.com/office/drawing/2010/main" val="0"/>
              </a:ext>
            </a:extLst>
          </a:blip>
          <a:srcRect l="1029" t="-1" r="10649" b="34833"/>
          <a:stretch/>
        </p:blipFill>
        <p:spPr bwMode="auto">
          <a:xfrm>
            <a:off x="0" y="5467631"/>
            <a:ext cx="9144000" cy="601573"/>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grpSp>
        <p:nvGrpSpPr>
          <p:cNvPr id="8" name="Gruppieren 7">
            <a:extLst>
              <a:ext uri="{FF2B5EF4-FFF2-40B4-BE49-F238E27FC236}">
                <a16:creationId xmlns:a16="http://schemas.microsoft.com/office/drawing/2014/main" id="{A677B8B0-AF09-4B4B-85F2-385ADBCEE8DF}"/>
              </a:ext>
            </a:extLst>
          </p:cNvPr>
          <p:cNvGrpSpPr/>
          <p:nvPr userDrawn="1"/>
        </p:nvGrpSpPr>
        <p:grpSpPr>
          <a:xfrm>
            <a:off x="7563258" y="5183999"/>
            <a:ext cx="1156954" cy="1205915"/>
            <a:chOff x="4865238" y="1753957"/>
            <a:chExt cx="3288916" cy="3428098"/>
          </a:xfrm>
        </p:grpSpPr>
        <p:sp>
          <p:nvSpPr>
            <p:cNvPr id="9" name="Rechteck 8">
              <a:extLst>
                <a:ext uri="{FF2B5EF4-FFF2-40B4-BE49-F238E27FC236}">
                  <a16:creationId xmlns:a16="http://schemas.microsoft.com/office/drawing/2014/main" id="{192993C5-FBDE-4888-A404-1994B7E0757A}"/>
                </a:ext>
              </a:extLst>
            </p:cNvPr>
            <p:cNvSpPr/>
            <p:nvPr/>
          </p:nvSpPr>
          <p:spPr>
            <a:xfrm rot="1440000">
              <a:off x="5740985" y="26098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Rechteck 9">
              <a:extLst>
                <a:ext uri="{FF2B5EF4-FFF2-40B4-BE49-F238E27FC236}">
                  <a16:creationId xmlns:a16="http://schemas.microsoft.com/office/drawing/2014/main" id="{6942286D-D007-4AB5-AA56-8B3548CF82C3}"/>
                </a:ext>
              </a:extLst>
            </p:cNvPr>
            <p:cNvSpPr/>
            <p:nvPr/>
          </p:nvSpPr>
          <p:spPr>
            <a:xfrm rot="1440000">
              <a:off x="4865238" y="1753957"/>
              <a:ext cx="3288916" cy="3428098"/>
            </a:xfrm>
            <a:prstGeom prst="rect">
              <a:avLst/>
            </a:prstGeom>
            <a:no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11" name="Group 2">
              <a:extLst>
                <a:ext uri="{FF2B5EF4-FFF2-40B4-BE49-F238E27FC236}">
                  <a16:creationId xmlns:a16="http://schemas.microsoft.com/office/drawing/2014/main" id="{DAE1516F-8646-447E-B682-EFA018418B24}"/>
                </a:ext>
              </a:extLst>
            </p:cNvPr>
            <p:cNvGrpSpPr>
              <a:grpSpLocks/>
            </p:cNvGrpSpPr>
            <p:nvPr/>
          </p:nvGrpSpPr>
          <p:grpSpPr bwMode="auto">
            <a:xfrm rot="1440000">
              <a:off x="4963368" y="1809779"/>
              <a:ext cx="3133725" cy="3224213"/>
              <a:chOff x="116114130" y="110349009"/>
              <a:chExt cx="2547607" cy="2620954"/>
            </a:xfrm>
          </p:grpSpPr>
          <p:sp>
            <p:nvSpPr>
              <p:cNvPr id="12" name="Freeform 3">
                <a:extLst>
                  <a:ext uri="{FF2B5EF4-FFF2-40B4-BE49-F238E27FC236}">
                    <a16:creationId xmlns:a16="http://schemas.microsoft.com/office/drawing/2014/main" id="{CB3C8D33-B528-4A11-8E65-1D9DF54601A4}"/>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sp>
            <p:nvSpPr>
              <p:cNvPr id="13" name="Freeform 4">
                <a:extLst>
                  <a:ext uri="{FF2B5EF4-FFF2-40B4-BE49-F238E27FC236}">
                    <a16:creationId xmlns:a16="http://schemas.microsoft.com/office/drawing/2014/main" id="{BB63A72F-93F4-4311-A540-74ABA57AB9C2}"/>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grpSp>
      </p:grpSp>
    </p:spTree>
    <p:extLst>
      <p:ext uri="{BB962C8B-B14F-4D97-AF65-F5344CB8AC3E}">
        <p14:creationId xmlns:p14="http://schemas.microsoft.com/office/powerpoint/2010/main" val="2696139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enutzerdefiniertes Layout">
    <p:spTree>
      <p:nvGrpSpPr>
        <p:cNvPr id="1" name=""/>
        <p:cNvGrpSpPr/>
        <p:nvPr/>
      </p:nvGrpSpPr>
      <p:grpSpPr>
        <a:xfrm>
          <a:off x="0" y="0"/>
          <a:ext cx="0" cy="0"/>
          <a:chOff x="0" y="0"/>
          <a:chExt cx="0" cy="0"/>
        </a:xfrm>
      </p:grpSpPr>
      <p:pic>
        <p:nvPicPr>
          <p:cNvPr id="6" name="Picture 2" descr="IMG_6409">
            <a:extLst>
              <a:ext uri="{FF2B5EF4-FFF2-40B4-BE49-F238E27FC236}">
                <a16:creationId xmlns:a16="http://schemas.microsoft.com/office/drawing/2014/main" id="{FE433FD2-EBA4-4300-803F-57044CE34CB9}"/>
              </a:ext>
            </a:extLst>
          </p:cNvPr>
          <p:cNvPicPr>
            <a:picLocks noChangeAspect="1" noChangeArrowheads="1"/>
          </p:cNvPicPr>
          <p:nvPr userDrawn="1"/>
        </p:nvPicPr>
        <p:blipFill rotWithShape="1">
          <a:blip r:embed="rId2" cstate="hqprint">
            <a:lum bright="20000"/>
            <a:extLst>
              <a:ext uri="{28A0092B-C50C-407E-A947-70E740481C1C}">
                <a14:useLocalDpi xmlns:a14="http://schemas.microsoft.com/office/drawing/2010/main" val="0"/>
              </a:ext>
            </a:extLst>
          </a:blip>
          <a:srcRect l="1149" r="258"/>
          <a:stretch/>
        </p:blipFill>
        <p:spPr bwMode="auto">
          <a:xfrm>
            <a:off x="0" y="755502"/>
            <a:ext cx="9144000" cy="826955"/>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grpSp>
        <p:nvGrpSpPr>
          <p:cNvPr id="7" name="Group 2">
            <a:extLst>
              <a:ext uri="{FF2B5EF4-FFF2-40B4-BE49-F238E27FC236}">
                <a16:creationId xmlns:a16="http://schemas.microsoft.com/office/drawing/2014/main" id="{3EE708D1-1890-45C9-B9F2-203EBC6277D5}"/>
              </a:ext>
            </a:extLst>
          </p:cNvPr>
          <p:cNvGrpSpPr>
            <a:grpSpLocks/>
          </p:cNvGrpSpPr>
          <p:nvPr userDrawn="1"/>
        </p:nvGrpSpPr>
        <p:grpSpPr bwMode="auto">
          <a:xfrm rot="1440000">
            <a:off x="7407515" y="459447"/>
            <a:ext cx="1262938" cy="1299407"/>
            <a:chOff x="116114130" y="110349009"/>
            <a:chExt cx="2547607" cy="2620954"/>
          </a:xfrm>
          <a:effectLst>
            <a:outerShdw blurRad="50800" dist="38100" dir="2700000" algn="tl" rotWithShape="0">
              <a:prstClr val="black">
                <a:alpha val="40000"/>
              </a:prstClr>
            </a:outerShdw>
          </a:effectLst>
        </p:grpSpPr>
        <p:sp>
          <p:nvSpPr>
            <p:cNvPr id="8" name="Freeform 3">
              <a:extLst>
                <a:ext uri="{FF2B5EF4-FFF2-40B4-BE49-F238E27FC236}">
                  <a16:creationId xmlns:a16="http://schemas.microsoft.com/office/drawing/2014/main" id="{7ADDD5C5-4C2A-4CA1-9185-1C3A0093A60C}"/>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sp>
          <p:nvSpPr>
            <p:cNvPr id="9" name="Freeform 4">
              <a:extLst>
                <a:ext uri="{FF2B5EF4-FFF2-40B4-BE49-F238E27FC236}">
                  <a16:creationId xmlns:a16="http://schemas.microsoft.com/office/drawing/2014/main" id="{0BD40B8B-EB25-447C-9207-B41995FB6CE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grpSp>
    </p:spTree>
    <p:extLst>
      <p:ext uri="{BB962C8B-B14F-4D97-AF65-F5344CB8AC3E}">
        <p14:creationId xmlns:p14="http://schemas.microsoft.com/office/powerpoint/2010/main" val="3342867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Benutzerdefiniertes Layout">
    <p:spTree>
      <p:nvGrpSpPr>
        <p:cNvPr id="1" name=""/>
        <p:cNvGrpSpPr/>
        <p:nvPr/>
      </p:nvGrpSpPr>
      <p:grpSpPr>
        <a:xfrm>
          <a:off x="0" y="0"/>
          <a:ext cx="0" cy="0"/>
          <a:chOff x="0" y="0"/>
          <a:chExt cx="0" cy="0"/>
        </a:xfrm>
      </p:grpSpPr>
      <p:pic>
        <p:nvPicPr>
          <p:cNvPr id="10" name="Picture 2" descr="IMG_6409">
            <a:extLst>
              <a:ext uri="{FF2B5EF4-FFF2-40B4-BE49-F238E27FC236}">
                <a16:creationId xmlns:a16="http://schemas.microsoft.com/office/drawing/2014/main" id="{313257E3-0758-48CD-B30E-3598DFDF85EB}"/>
              </a:ext>
            </a:extLst>
          </p:cNvPr>
          <p:cNvPicPr>
            <a:picLocks noChangeAspect="1" noChangeArrowheads="1"/>
          </p:cNvPicPr>
          <p:nvPr userDrawn="1"/>
        </p:nvPicPr>
        <p:blipFill rotWithShape="1">
          <a:blip r:embed="rId2">
            <a:alphaModFix amt="27000"/>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Lst>
          </a:blip>
          <a:srcRect l="88336" r="11420"/>
          <a:stretch/>
        </p:blipFill>
        <p:spPr bwMode="auto">
          <a:xfrm>
            <a:off x="7410450" y="0"/>
            <a:ext cx="161923" cy="6858000"/>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6" name="Picture 2" descr="IMG_6409">
            <a:extLst>
              <a:ext uri="{FF2B5EF4-FFF2-40B4-BE49-F238E27FC236}">
                <a16:creationId xmlns:a16="http://schemas.microsoft.com/office/drawing/2014/main" id="{FE433FD2-EBA4-4300-803F-57044CE34CB9}"/>
              </a:ext>
            </a:extLst>
          </p:cNvPr>
          <p:cNvPicPr>
            <a:picLocks noChangeAspect="1" noChangeArrowheads="1"/>
          </p:cNvPicPr>
          <p:nvPr userDrawn="1"/>
        </p:nvPicPr>
        <p:blipFill rotWithShape="1">
          <a:blip r:embed="rId2">
            <a:lum bright="20000"/>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Lst>
          </a:blip>
          <a:srcRect l="88565" r="9077"/>
          <a:stretch/>
        </p:blipFill>
        <p:spPr bwMode="auto">
          <a:xfrm>
            <a:off x="7572374" y="0"/>
            <a:ext cx="1571625" cy="6858000"/>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218515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Benutzerdefiniertes Layout">
    <p:spTree>
      <p:nvGrpSpPr>
        <p:cNvPr id="1" name=""/>
        <p:cNvGrpSpPr/>
        <p:nvPr/>
      </p:nvGrpSpPr>
      <p:grpSpPr>
        <a:xfrm>
          <a:off x="0" y="0"/>
          <a:ext cx="0" cy="0"/>
          <a:chOff x="0" y="0"/>
          <a:chExt cx="0" cy="0"/>
        </a:xfrm>
      </p:grpSpPr>
      <p:grpSp>
        <p:nvGrpSpPr>
          <p:cNvPr id="7" name="Group 2">
            <a:extLst>
              <a:ext uri="{FF2B5EF4-FFF2-40B4-BE49-F238E27FC236}">
                <a16:creationId xmlns:a16="http://schemas.microsoft.com/office/drawing/2014/main" id="{3EE708D1-1890-45C9-B9F2-203EBC6277D5}"/>
              </a:ext>
            </a:extLst>
          </p:cNvPr>
          <p:cNvGrpSpPr>
            <a:grpSpLocks/>
          </p:cNvGrpSpPr>
          <p:nvPr userDrawn="1"/>
        </p:nvGrpSpPr>
        <p:grpSpPr bwMode="auto">
          <a:xfrm rot="1440000">
            <a:off x="7917015" y="287268"/>
            <a:ext cx="903535" cy="929626"/>
            <a:chOff x="116114130" y="110349009"/>
            <a:chExt cx="2547607" cy="2620954"/>
          </a:xfrm>
          <a:effectLst>
            <a:glow rad="101600">
              <a:schemeClr val="bg1">
                <a:alpha val="60000"/>
              </a:schemeClr>
            </a:glow>
          </a:effectLst>
        </p:grpSpPr>
        <p:sp>
          <p:nvSpPr>
            <p:cNvPr id="8" name="Freeform 3">
              <a:extLst>
                <a:ext uri="{FF2B5EF4-FFF2-40B4-BE49-F238E27FC236}">
                  <a16:creationId xmlns:a16="http://schemas.microsoft.com/office/drawing/2014/main" id="{7ADDD5C5-4C2A-4CA1-9185-1C3A0093A60C}"/>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sp>
          <p:nvSpPr>
            <p:cNvPr id="9" name="Freeform 4">
              <a:extLst>
                <a:ext uri="{FF2B5EF4-FFF2-40B4-BE49-F238E27FC236}">
                  <a16:creationId xmlns:a16="http://schemas.microsoft.com/office/drawing/2014/main" id="{0BD40B8B-EB25-447C-9207-B41995FB6CE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grpSp>
    </p:spTree>
    <p:extLst>
      <p:ext uri="{BB962C8B-B14F-4D97-AF65-F5344CB8AC3E}">
        <p14:creationId xmlns:p14="http://schemas.microsoft.com/office/powerpoint/2010/main" val="3565435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Abschnitts-&#10;überschrift">
    <p:spTree>
      <p:nvGrpSpPr>
        <p:cNvPr id="1" name=""/>
        <p:cNvGrpSpPr/>
        <p:nvPr/>
      </p:nvGrpSpPr>
      <p:grpSpPr>
        <a:xfrm>
          <a:off x="0" y="0"/>
          <a:ext cx="0" cy="0"/>
          <a:chOff x="0" y="0"/>
          <a:chExt cx="0" cy="0"/>
        </a:xfrm>
      </p:grpSpPr>
      <p:grpSp>
        <p:nvGrpSpPr>
          <p:cNvPr id="7" name="Group 2">
            <a:extLst>
              <a:ext uri="{FF2B5EF4-FFF2-40B4-BE49-F238E27FC236}">
                <a16:creationId xmlns:a16="http://schemas.microsoft.com/office/drawing/2014/main" id="{5A12648E-B150-4295-AC32-0A5F26D2D628}"/>
              </a:ext>
            </a:extLst>
          </p:cNvPr>
          <p:cNvGrpSpPr>
            <a:grpSpLocks/>
          </p:cNvGrpSpPr>
          <p:nvPr userDrawn="1"/>
        </p:nvGrpSpPr>
        <p:grpSpPr bwMode="auto">
          <a:xfrm rot="787676">
            <a:off x="8232829" y="-1233410"/>
            <a:ext cx="3455644" cy="3311601"/>
            <a:chOff x="116566657" y="109553216"/>
            <a:chExt cx="2809313" cy="2691993"/>
          </a:xfrm>
        </p:grpSpPr>
        <p:sp>
          <p:nvSpPr>
            <p:cNvPr id="8" name="Freeform 3">
              <a:extLst>
                <a:ext uri="{FF2B5EF4-FFF2-40B4-BE49-F238E27FC236}">
                  <a16:creationId xmlns:a16="http://schemas.microsoft.com/office/drawing/2014/main" id="{FBF87135-BA39-484B-890B-0AB5866D11CE}"/>
                </a:ext>
              </a:extLst>
            </p:cNvPr>
            <p:cNvSpPr>
              <a:spLocks/>
            </p:cNvSpPr>
            <p:nvPr/>
          </p:nvSpPr>
          <p:spPr bwMode="auto">
            <a:xfrm rot="21270325">
              <a:off x="116566657" y="109624255"/>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alpha val="58000"/>
              </a:srgbClr>
            </a:solidFill>
            <a:ln>
              <a:noFill/>
            </a:ln>
            <a:effectLst/>
            <a:extLst>
              <a:ext uri="{91240B29-F687-4F45-9708-019B960494DF}">
                <a14:hiddenLine xmlns:a14="http://schemas.microsoft.com/office/drawing/2010/main" w="25400" cap="flat">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dirty="0"/>
            </a:p>
          </p:txBody>
        </p:sp>
        <p:sp>
          <p:nvSpPr>
            <p:cNvPr id="9" name="Freeform 4">
              <a:extLst>
                <a:ext uri="{FF2B5EF4-FFF2-40B4-BE49-F238E27FC236}">
                  <a16:creationId xmlns:a16="http://schemas.microsoft.com/office/drawing/2014/main" id="{42664BC7-062B-4D56-A365-EF9AE9E7BDF0}"/>
                </a:ext>
              </a:extLst>
            </p:cNvPr>
            <p:cNvSpPr>
              <a:spLocks/>
            </p:cNvSpPr>
            <p:nvPr/>
          </p:nvSpPr>
          <p:spPr bwMode="auto">
            <a:xfrm rot="10800000">
              <a:off x="116828363" y="109553216"/>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alpha val="59000"/>
              </a:srgbClr>
            </a:solidFill>
            <a:ln>
              <a:noFill/>
            </a:ln>
            <a:effectLst/>
            <a:extLst>
              <a:ext uri="{91240B29-F687-4F45-9708-019B960494DF}">
                <a14:hiddenLine xmlns:a14="http://schemas.microsoft.com/office/drawing/2010/main" w="25400" cap="flat"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grpSp>
      <p:pic>
        <p:nvPicPr>
          <p:cNvPr id="10" name="Picture 2" descr="IMG_6409">
            <a:extLst>
              <a:ext uri="{FF2B5EF4-FFF2-40B4-BE49-F238E27FC236}">
                <a16:creationId xmlns:a16="http://schemas.microsoft.com/office/drawing/2014/main" id="{639C9A72-E269-47EE-9CB5-23A52D23AC1D}"/>
              </a:ext>
            </a:extLst>
          </p:cNvPr>
          <p:cNvPicPr>
            <a:picLocks noChangeAspect="1" noChangeArrowheads="1"/>
          </p:cNvPicPr>
          <p:nvPr userDrawn="1"/>
        </p:nvPicPr>
        <p:blipFill rotWithShape="1">
          <a:blip r:embed="rId2">
            <a:lum bright="20000"/>
            <a:alphaModFix amt="53000"/>
            <a:extLst>
              <a:ext uri="{28A0092B-C50C-407E-A947-70E740481C1C}">
                <a14:useLocalDpi xmlns:a14="http://schemas.microsoft.com/office/drawing/2010/main" val="0"/>
              </a:ext>
            </a:extLst>
          </a:blip>
          <a:srcRect/>
          <a:stretch/>
        </p:blipFill>
        <p:spPr bwMode="auto">
          <a:xfrm>
            <a:off x="-2795751" y="6327896"/>
            <a:ext cx="18794291" cy="1675788"/>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1" name="Picture 2" descr="IMG_6409">
            <a:extLst>
              <a:ext uri="{FF2B5EF4-FFF2-40B4-BE49-F238E27FC236}">
                <a16:creationId xmlns:a16="http://schemas.microsoft.com/office/drawing/2014/main" id="{87F98F37-9041-4428-BE22-3336E583A4C2}"/>
              </a:ext>
            </a:extLst>
          </p:cNvPr>
          <p:cNvPicPr>
            <a:picLocks noChangeAspect="1" noChangeArrowheads="1"/>
          </p:cNvPicPr>
          <p:nvPr userDrawn="1"/>
        </p:nvPicPr>
        <p:blipFill rotWithShape="1">
          <a:blip r:embed="rId2">
            <a:lum bright="20000"/>
            <a:alphaModFix amt="52000"/>
            <a:extLst>
              <a:ext uri="{28A0092B-C50C-407E-A947-70E740481C1C}">
                <a14:useLocalDpi xmlns:a14="http://schemas.microsoft.com/office/drawing/2010/main" val="0"/>
              </a:ext>
            </a:extLst>
          </a:blip>
          <a:srcRect/>
          <a:stretch/>
        </p:blipFill>
        <p:spPr bwMode="auto">
          <a:xfrm rot="371425">
            <a:off x="-2966573" y="6458526"/>
            <a:ext cx="18794291" cy="1675788"/>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13" name="Rechteck 12">
            <a:extLst>
              <a:ext uri="{FF2B5EF4-FFF2-40B4-BE49-F238E27FC236}">
                <a16:creationId xmlns:a16="http://schemas.microsoft.com/office/drawing/2014/main" id="{0DAFEF9B-46BB-4B78-833F-254C8DF4BC26}"/>
              </a:ext>
            </a:extLst>
          </p:cNvPr>
          <p:cNvSpPr/>
          <p:nvPr userDrawn="1"/>
        </p:nvSpPr>
        <p:spPr>
          <a:xfrm rot="1440000">
            <a:off x="9820615" y="-203687"/>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4" name="Picture 2" descr="IMG_6409">
            <a:extLst>
              <a:ext uri="{FF2B5EF4-FFF2-40B4-BE49-F238E27FC236}">
                <a16:creationId xmlns:a16="http://schemas.microsoft.com/office/drawing/2014/main" id="{D40F9775-0981-4E95-B501-560C3CD22316}"/>
              </a:ext>
            </a:extLst>
          </p:cNvPr>
          <p:cNvPicPr>
            <a:picLocks noChangeAspect="1" noChangeArrowheads="1"/>
          </p:cNvPicPr>
          <p:nvPr userDrawn="1"/>
        </p:nvPicPr>
        <p:blipFill rotWithShape="1">
          <a:blip r:embed="rId2">
            <a:lum bright="20000"/>
            <a:extLst>
              <a:ext uri="{28A0092B-C50C-407E-A947-70E740481C1C}">
                <a14:useLocalDpi xmlns:a14="http://schemas.microsoft.com/office/drawing/2010/main" val="0"/>
              </a:ext>
            </a:extLst>
          </a:blip>
          <a:srcRect/>
          <a:stretch/>
        </p:blipFill>
        <p:spPr bwMode="auto">
          <a:xfrm rot="191243">
            <a:off x="-3278073" y="6548960"/>
            <a:ext cx="18794291" cy="1675788"/>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grpSp>
        <p:nvGrpSpPr>
          <p:cNvPr id="15" name="Group 2">
            <a:extLst>
              <a:ext uri="{FF2B5EF4-FFF2-40B4-BE49-F238E27FC236}">
                <a16:creationId xmlns:a16="http://schemas.microsoft.com/office/drawing/2014/main" id="{63EBE234-BFD5-4561-9677-617703B49C48}"/>
              </a:ext>
            </a:extLst>
          </p:cNvPr>
          <p:cNvGrpSpPr>
            <a:grpSpLocks/>
          </p:cNvGrpSpPr>
          <p:nvPr userDrawn="1"/>
        </p:nvGrpSpPr>
        <p:grpSpPr bwMode="auto">
          <a:xfrm rot="1440000">
            <a:off x="9042998" y="-1003759"/>
            <a:ext cx="3133725" cy="3224213"/>
            <a:chOff x="116114130" y="110349009"/>
            <a:chExt cx="2547607" cy="2620954"/>
          </a:xfrm>
        </p:grpSpPr>
        <p:sp>
          <p:nvSpPr>
            <p:cNvPr id="16" name="Freeform 3">
              <a:extLst>
                <a:ext uri="{FF2B5EF4-FFF2-40B4-BE49-F238E27FC236}">
                  <a16:creationId xmlns:a16="http://schemas.microsoft.com/office/drawing/2014/main" id="{1AF70F38-B305-4E4D-8B04-69380C32D61D}"/>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sp>
          <p:nvSpPr>
            <p:cNvPr id="17" name="Freeform 4">
              <a:extLst>
                <a:ext uri="{FF2B5EF4-FFF2-40B4-BE49-F238E27FC236}">
                  <a16:creationId xmlns:a16="http://schemas.microsoft.com/office/drawing/2014/main" id="{A3FED87A-D975-4D12-9F7E-552506FF401F}"/>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extLst>
              <a:ext uri="{91240B29-F687-4F45-9708-019B960494DF}">
                <a14:hiddenLine xmlns:a14="http://schemas.microsoft.com/office/drawing/2010/main" w="25400" cap="flat"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de-DE"/>
            </a:p>
          </p:txBody>
        </p:sp>
      </p:grpSp>
    </p:spTree>
    <p:extLst>
      <p:ext uri="{BB962C8B-B14F-4D97-AF65-F5344CB8AC3E}">
        <p14:creationId xmlns:p14="http://schemas.microsoft.com/office/powerpoint/2010/main" val="3734513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5" name="Date Placeholder 4"/>
          <p:cNvSpPr>
            <a:spLocks noGrp="1"/>
          </p:cNvSpPr>
          <p:nvPr>
            <p:ph type="dt" sz="half" idx="10"/>
          </p:nvPr>
        </p:nvSpPr>
        <p:spPr/>
        <p:txBody>
          <a:bodyPr/>
          <a:lstStyle/>
          <a:p>
            <a:fld id="{1E860252-0CBC-425C-B277-1B296C3B63A1}" type="datetimeFigureOut">
              <a:rPr lang="de-DE" smtClean="0"/>
              <a:t>07.03.2021</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C14AA3F9-C7E3-4667-8290-634A3671B167}" type="slidenum">
              <a:rPr lang="de-DE" smtClean="0"/>
              <a:t>‹Nr.›</a:t>
            </a:fld>
            <a:endParaRPr lang="de-DE"/>
          </a:p>
        </p:txBody>
      </p:sp>
    </p:spTree>
    <p:extLst>
      <p:ext uri="{BB962C8B-B14F-4D97-AF65-F5344CB8AC3E}">
        <p14:creationId xmlns:p14="http://schemas.microsoft.com/office/powerpoint/2010/main" val="2551515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de-DE"/>
              <a:t>Mastertitelformat bearbeiten</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4" name="Content Placeholder 3"/>
          <p:cNvSpPr>
            <a:spLocks noGrp="1"/>
          </p:cNvSpPr>
          <p:nvPr>
            <p:ph sz="half" idx="2"/>
          </p:nvPr>
        </p:nvSpPr>
        <p:spPr>
          <a:xfrm>
            <a:off x="629842" y="2505075"/>
            <a:ext cx="3868340"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6" name="Content Placeholder 5"/>
          <p:cNvSpPr>
            <a:spLocks noGrp="1"/>
          </p:cNvSpPr>
          <p:nvPr>
            <p:ph sz="quarter" idx="4"/>
          </p:nvPr>
        </p:nvSpPr>
        <p:spPr>
          <a:xfrm>
            <a:off x="4629150" y="2505075"/>
            <a:ext cx="3887391"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7" name="Date Placeholder 6"/>
          <p:cNvSpPr>
            <a:spLocks noGrp="1"/>
          </p:cNvSpPr>
          <p:nvPr>
            <p:ph type="dt" sz="half" idx="10"/>
          </p:nvPr>
        </p:nvSpPr>
        <p:spPr/>
        <p:txBody>
          <a:bodyPr/>
          <a:lstStyle/>
          <a:p>
            <a:fld id="{1E860252-0CBC-425C-B277-1B296C3B63A1}" type="datetimeFigureOut">
              <a:rPr lang="de-DE" smtClean="0"/>
              <a:t>07.03.2021</a:t>
            </a:fld>
            <a:endParaRPr lang="de-DE"/>
          </a:p>
        </p:txBody>
      </p:sp>
      <p:sp>
        <p:nvSpPr>
          <p:cNvPr id="8" name="Footer Placeholder 7"/>
          <p:cNvSpPr>
            <a:spLocks noGrp="1"/>
          </p:cNvSpPr>
          <p:nvPr>
            <p:ph type="ftr" sz="quarter" idx="11"/>
          </p:nvPr>
        </p:nvSpPr>
        <p:spPr/>
        <p:txBody>
          <a:bodyPr/>
          <a:lstStyle/>
          <a:p>
            <a:endParaRPr lang="de-DE"/>
          </a:p>
        </p:txBody>
      </p:sp>
      <p:sp>
        <p:nvSpPr>
          <p:cNvPr id="9" name="Slide Number Placeholder 8"/>
          <p:cNvSpPr>
            <a:spLocks noGrp="1"/>
          </p:cNvSpPr>
          <p:nvPr>
            <p:ph type="sldNum" sz="quarter" idx="12"/>
          </p:nvPr>
        </p:nvSpPr>
        <p:spPr/>
        <p:txBody>
          <a:bodyPr/>
          <a:lstStyle/>
          <a:p>
            <a:fld id="{C14AA3F9-C7E3-4667-8290-634A3671B167}" type="slidenum">
              <a:rPr lang="de-DE" smtClean="0"/>
              <a:t>‹Nr.›</a:t>
            </a:fld>
            <a:endParaRPr lang="de-DE"/>
          </a:p>
        </p:txBody>
      </p:sp>
    </p:spTree>
    <p:extLst>
      <p:ext uri="{BB962C8B-B14F-4D97-AF65-F5344CB8AC3E}">
        <p14:creationId xmlns:p14="http://schemas.microsoft.com/office/powerpoint/2010/main" val="1378065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dirty="0"/>
          </a:p>
        </p:txBody>
      </p:sp>
      <p:sp>
        <p:nvSpPr>
          <p:cNvPr id="3" name="Date Placeholder 2"/>
          <p:cNvSpPr>
            <a:spLocks noGrp="1"/>
          </p:cNvSpPr>
          <p:nvPr>
            <p:ph type="dt" sz="half" idx="10"/>
          </p:nvPr>
        </p:nvSpPr>
        <p:spPr/>
        <p:txBody>
          <a:bodyPr/>
          <a:lstStyle/>
          <a:p>
            <a:fld id="{1E860252-0CBC-425C-B277-1B296C3B63A1}" type="datetimeFigureOut">
              <a:rPr lang="de-DE" smtClean="0"/>
              <a:t>07.03.2021</a:t>
            </a:fld>
            <a:endParaRPr lang="de-DE"/>
          </a:p>
        </p:txBody>
      </p:sp>
      <p:sp>
        <p:nvSpPr>
          <p:cNvPr id="4" name="Footer Placeholder 3"/>
          <p:cNvSpPr>
            <a:spLocks noGrp="1"/>
          </p:cNvSpPr>
          <p:nvPr>
            <p:ph type="ftr" sz="quarter" idx="11"/>
          </p:nvPr>
        </p:nvSpPr>
        <p:spPr/>
        <p:txBody>
          <a:bodyPr/>
          <a:lstStyle/>
          <a:p>
            <a:endParaRPr lang="de-DE"/>
          </a:p>
        </p:txBody>
      </p:sp>
      <p:sp>
        <p:nvSpPr>
          <p:cNvPr id="5" name="Slide Number Placeholder 4"/>
          <p:cNvSpPr>
            <a:spLocks noGrp="1"/>
          </p:cNvSpPr>
          <p:nvPr>
            <p:ph type="sldNum" sz="quarter" idx="12"/>
          </p:nvPr>
        </p:nvSpPr>
        <p:spPr/>
        <p:txBody>
          <a:bodyPr/>
          <a:lstStyle/>
          <a:p>
            <a:fld id="{C14AA3F9-C7E3-4667-8290-634A3671B167}" type="slidenum">
              <a:rPr lang="de-DE" smtClean="0"/>
              <a:t>‹Nr.›</a:t>
            </a:fld>
            <a:endParaRPr lang="de-DE"/>
          </a:p>
        </p:txBody>
      </p:sp>
    </p:spTree>
    <p:extLst>
      <p:ext uri="{BB962C8B-B14F-4D97-AF65-F5344CB8AC3E}">
        <p14:creationId xmlns:p14="http://schemas.microsoft.com/office/powerpoint/2010/main" val="2089599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860252-0CBC-425C-B277-1B296C3B63A1}" type="datetimeFigureOut">
              <a:rPr lang="de-DE" smtClean="0"/>
              <a:t>07.03.2021</a:t>
            </a:fld>
            <a:endParaRPr lang="de-DE"/>
          </a:p>
        </p:txBody>
      </p:sp>
      <p:sp>
        <p:nvSpPr>
          <p:cNvPr id="3" name="Footer Placeholder 2"/>
          <p:cNvSpPr>
            <a:spLocks noGrp="1"/>
          </p:cNvSpPr>
          <p:nvPr>
            <p:ph type="ftr" sz="quarter" idx="11"/>
          </p:nvPr>
        </p:nvSpPr>
        <p:spPr/>
        <p:txBody>
          <a:bodyPr/>
          <a:lstStyle/>
          <a:p>
            <a:endParaRPr lang="de-DE"/>
          </a:p>
        </p:txBody>
      </p:sp>
      <p:sp>
        <p:nvSpPr>
          <p:cNvPr id="4" name="Slide Number Placeholder 3"/>
          <p:cNvSpPr>
            <a:spLocks noGrp="1"/>
          </p:cNvSpPr>
          <p:nvPr>
            <p:ph type="sldNum" sz="quarter" idx="12"/>
          </p:nvPr>
        </p:nvSpPr>
        <p:spPr/>
        <p:txBody>
          <a:bodyPr/>
          <a:lstStyle/>
          <a:p>
            <a:fld id="{C14AA3F9-C7E3-4667-8290-634A3671B167}" type="slidenum">
              <a:rPr lang="de-DE" smtClean="0"/>
              <a:t>‹Nr.›</a:t>
            </a:fld>
            <a:endParaRPr lang="de-DE"/>
          </a:p>
        </p:txBody>
      </p:sp>
    </p:spTree>
    <p:extLst>
      <p:ext uri="{BB962C8B-B14F-4D97-AF65-F5344CB8AC3E}">
        <p14:creationId xmlns:p14="http://schemas.microsoft.com/office/powerpoint/2010/main" val="19777391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de-DE"/>
              <a:t>Mastertitelformat bearbeiten</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e Placeholder 4"/>
          <p:cNvSpPr>
            <a:spLocks noGrp="1"/>
          </p:cNvSpPr>
          <p:nvPr>
            <p:ph type="dt" sz="half" idx="10"/>
          </p:nvPr>
        </p:nvSpPr>
        <p:spPr/>
        <p:txBody>
          <a:bodyPr/>
          <a:lstStyle/>
          <a:p>
            <a:fld id="{1E860252-0CBC-425C-B277-1B296C3B63A1}" type="datetimeFigureOut">
              <a:rPr lang="de-DE" smtClean="0"/>
              <a:t>07.03.2021</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C14AA3F9-C7E3-4667-8290-634A3671B167}" type="slidenum">
              <a:rPr lang="de-DE" smtClean="0"/>
              <a:t>‹Nr.›</a:t>
            </a:fld>
            <a:endParaRPr lang="de-DE"/>
          </a:p>
        </p:txBody>
      </p:sp>
    </p:spTree>
    <p:extLst>
      <p:ext uri="{BB962C8B-B14F-4D97-AF65-F5344CB8AC3E}">
        <p14:creationId xmlns:p14="http://schemas.microsoft.com/office/powerpoint/2010/main" val="29735552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de-DE"/>
              <a:t>Mastertitelformat bearbeiten</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de-DE"/>
              <a:t>Bild durch Klicken auf Symbol hinzufügen</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e Placeholder 4"/>
          <p:cNvSpPr>
            <a:spLocks noGrp="1"/>
          </p:cNvSpPr>
          <p:nvPr>
            <p:ph type="dt" sz="half" idx="10"/>
          </p:nvPr>
        </p:nvSpPr>
        <p:spPr/>
        <p:txBody>
          <a:bodyPr/>
          <a:lstStyle/>
          <a:p>
            <a:fld id="{1E860252-0CBC-425C-B277-1B296C3B63A1}" type="datetimeFigureOut">
              <a:rPr lang="de-DE" smtClean="0"/>
              <a:t>07.03.2021</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C14AA3F9-C7E3-4667-8290-634A3671B167}" type="slidenum">
              <a:rPr lang="de-DE" smtClean="0"/>
              <a:t>‹Nr.›</a:t>
            </a:fld>
            <a:endParaRPr lang="de-DE"/>
          </a:p>
        </p:txBody>
      </p:sp>
    </p:spTree>
    <p:extLst>
      <p:ext uri="{BB962C8B-B14F-4D97-AF65-F5344CB8AC3E}">
        <p14:creationId xmlns:p14="http://schemas.microsoft.com/office/powerpoint/2010/main" val="793930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dirty="0"/>
          </a:p>
        </p:txBody>
      </p:sp>
      <p:sp>
        <p:nvSpPr>
          <p:cNvPr id="3" name="Vertical Text Placeholder 2"/>
          <p:cNvSpPr>
            <a:spLocks noGrp="1"/>
          </p:cNvSpPr>
          <p:nvPr>
            <p:ph type="body" orient="vert" idx="1"/>
          </p:nvPr>
        </p:nvSpPr>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10"/>
          </p:nvPr>
        </p:nvSpPr>
        <p:spPr/>
        <p:txBody>
          <a:bodyPr/>
          <a:lstStyle/>
          <a:p>
            <a:fld id="{1E860252-0CBC-425C-B277-1B296C3B63A1}" type="datetimeFigureOut">
              <a:rPr lang="de-DE" smtClean="0"/>
              <a:t>07.03.2021</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C14AA3F9-C7E3-4667-8290-634A3671B167}" type="slidenum">
              <a:rPr lang="de-DE" smtClean="0"/>
              <a:t>‹Nr.›</a:t>
            </a:fld>
            <a:endParaRPr lang="de-DE"/>
          </a:p>
        </p:txBody>
      </p:sp>
    </p:spTree>
    <p:extLst>
      <p:ext uri="{BB962C8B-B14F-4D97-AF65-F5344CB8AC3E}">
        <p14:creationId xmlns:p14="http://schemas.microsoft.com/office/powerpoint/2010/main" val="27052554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de-DE"/>
              <a:t>Mastertitelformat bearbeiten</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10"/>
          </p:nvPr>
        </p:nvSpPr>
        <p:spPr/>
        <p:txBody>
          <a:bodyPr/>
          <a:lstStyle/>
          <a:p>
            <a:fld id="{1E860252-0CBC-425C-B277-1B296C3B63A1}" type="datetimeFigureOut">
              <a:rPr lang="de-DE" smtClean="0"/>
              <a:t>07.03.2021</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C14AA3F9-C7E3-4667-8290-634A3671B167}" type="slidenum">
              <a:rPr lang="de-DE" smtClean="0"/>
              <a:t>‹Nr.›</a:t>
            </a:fld>
            <a:endParaRPr lang="de-DE"/>
          </a:p>
        </p:txBody>
      </p:sp>
    </p:spTree>
    <p:extLst>
      <p:ext uri="{BB962C8B-B14F-4D97-AF65-F5344CB8AC3E}">
        <p14:creationId xmlns:p14="http://schemas.microsoft.com/office/powerpoint/2010/main" val="35660645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2_Titel und Inhalt">
    <p:spTree>
      <p:nvGrpSpPr>
        <p:cNvPr id="1" name=""/>
        <p:cNvGrpSpPr/>
        <p:nvPr/>
      </p:nvGrpSpPr>
      <p:grpSpPr>
        <a:xfrm>
          <a:off x="0" y="0"/>
          <a:ext cx="0" cy="0"/>
          <a:chOff x="0" y="0"/>
          <a:chExt cx="0" cy="0"/>
        </a:xfrm>
      </p:grpSpPr>
      <p:sp>
        <p:nvSpPr>
          <p:cNvPr id="3" name="Inhaltsplatzhalter 2"/>
          <p:cNvSpPr>
            <a:spLocks noGrp="1"/>
          </p:cNvSpPr>
          <p:nvPr>
            <p:ph idx="1"/>
          </p:nvPr>
        </p:nvSpPr>
        <p:spPr/>
        <p:txBody>
          <a:bodyPr/>
          <a:lstStyle/>
          <a:p>
            <a:pPr lvl="0" eaLnBrk="1" latinLnBrk="0" hangingPunct="1"/>
            <a:r>
              <a:rPr lang="de-DE"/>
              <a:t>Textmasterformat bearbeiten</a:t>
            </a:r>
          </a:p>
          <a:p>
            <a:pPr lvl="1" eaLnBrk="1" latinLnBrk="0" hangingPunct="1"/>
            <a:r>
              <a:rPr lang="de-DE"/>
              <a:t>Zweite Ebene</a:t>
            </a:r>
          </a:p>
          <a:p>
            <a:pPr lvl="2" eaLnBrk="1" latinLnBrk="0" hangingPunct="1"/>
            <a:r>
              <a:rPr lang="de-DE"/>
              <a:t>Dritte Ebene</a:t>
            </a:r>
          </a:p>
          <a:p>
            <a:pPr lvl="3" eaLnBrk="1" latinLnBrk="0" hangingPunct="1"/>
            <a:r>
              <a:rPr lang="de-DE"/>
              <a:t>Vierte Ebene</a:t>
            </a:r>
          </a:p>
          <a:p>
            <a:pPr lvl="4" eaLnBrk="1" latinLnBrk="0" hangingPunct="1"/>
            <a:r>
              <a:rPr lang="de-DE"/>
              <a:t>Fünfte Ebene</a:t>
            </a:r>
            <a:endParaRPr kumimoji="0" lang="en-US"/>
          </a:p>
        </p:txBody>
      </p:sp>
      <p:sp>
        <p:nvSpPr>
          <p:cNvPr id="4" name="Datumsplatzhalter 3"/>
          <p:cNvSpPr>
            <a:spLocks noGrp="1"/>
          </p:cNvSpPr>
          <p:nvPr>
            <p:ph type="dt" sz="half" idx="10"/>
          </p:nvPr>
        </p:nvSpPr>
        <p:spPr/>
        <p:txBody>
          <a:bodyPr/>
          <a:lstStyle/>
          <a:p>
            <a:fld id="{69929C45-7334-43CE-9035-7C74428D6D1F}" type="datetimeFigureOut">
              <a:rPr lang="de-CH" smtClean="0"/>
              <a:t>07.03.2021</a:t>
            </a:fld>
            <a:endParaRPr lang="de-CH"/>
          </a:p>
        </p:txBody>
      </p:sp>
      <p:sp>
        <p:nvSpPr>
          <p:cNvPr id="5" name="Fußzeilenplatzhalter 4"/>
          <p:cNvSpPr>
            <a:spLocks noGrp="1"/>
          </p:cNvSpPr>
          <p:nvPr>
            <p:ph type="ftr" sz="quarter" idx="11"/>
          </p:nvPr>
        </p:nvSpPr>
        <p:spPr/>
        <p:txBody>
          <a:bodyPr/>
          <a:lstStyle/>
          <a:p>
            <a:endParaRPr lang="de-CH"/>
          </a:p>
        </p:txBody>
      </p:sp>
      <p:sp>
        <p:nvSpPr>
          <p:cNvPr id="6" name="Foliennummernplatzhalter 5"/>
          <p:cNvSpPr>
            <a:spLocks noGrp="1"/>
          </p:cNvSpPr>
          <p:nvPr>
            <p:ph type="sldNum" sz="quarter" idx="12"/>
          </p:nvPr>
        </p:nvSpPr>
        <p:spPr/>
        <p:txBody>
          <a:bodyPr/>
          <a:lstStyle/>
          <a:p>
            <a:fld id="{86AA22F6-1C54-4C43-9F97-3422AC2D4E2E}" type="slidenum">
              <a:rPr lang="de-CH" smtClean="0"/>
              <a:t>‹Nr.›</a:t>
            </a:fld>
            <a:endParaRPr lang="de-CH"/>
          </a:p>
        </p:txBody>
      </p:sp>
      <p:sp>
        <p:nvSpPr>
          <p:cNvPr id="7" name="Titel 6"/>
          <p:cNvSpPr>
            <a:spLocks noGrp="1"/>
          </p:cNvSpPr>
          <p:nvPr>
            <p:ph type="title"/>
          </p:nvPr>
        </p:nvSpPr>
        <p:spPr/>
        <p:txBody>
          <a:bodyPr rtlCol="0"/>
          <a:lstStyle/>
          <a:p>
            <a:r>
              <a:rPr kumimoji="0" lang="de-DE"/>
              <a:t>Titelmasterformat durch Klicken bearbeiten</a:t>
            </a:r>
            <a:endParaRPr kumimoji="0" lang="en-US"/>
          </a:p>
        </p:txBody>
      </p:sp>
    </p:spTree>
    <p:extLst>
      <p:ext uri="{BB962C8B-B14F-4D97-AF65-F5344CB8AC3E}">
        <p14:creationId xmlns:p14="http://schemas.microsoft.com/office/powerpoint/2010/main" val="3093505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de-DE"/>
              <a:t>Mastertitelformat bearbeiten</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860252-0CBC-425C-B277-1B296C3B63A1}" type="datetimeFigureOut">
              <a:rPr lang="de-DE" smtClean="0"/>
              <a:t>07.03.2021</a:t>
            </a:fld>
            <a:endParaRPr lang="de-DE"/>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4AA3F9-C7E3-4667-8290-634A3671B167}" type="slidenum">
              <a:rPr lang="de-DE" smtClean="0"/>
              <a:t>‹Nr.›</a:t>
            </a:fld>
            <a:endParaRPr lang="de-DE"/>
          </a:p>
        </p:txBody>
      </p:sp>
    </p:spTree>
    <p:extLst>
      <p:ext uri="{BB962C8B-B14F-4D97-AF65-F5344CB8AC3E}">
        <p14:creationId xmlns:p14="http://schemas.microsoft.com/office/powerpoint/2010/main" val="5563127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75" r:id="rId3"/>
    <p:sldLayoutId id="2147483672" r:id="rId4"/>
    <p:sldLayoutId id="2147483673" r:id="rId5"/>
    <p:sldLayoutId id="2147483674" r:id="rId6"/>
    <p:sldLayoutId id="2147483663" r:id="rId7"/>
    <p:sldLayoutId id="2147483664" r:id="rId8"/>
    <p:sldLayoutId id="2147483665" r:id="rId9"/>
    <p:sldLayoutId id="2147483666" r:id="rId10"/>
    <p:sldLayoutId id="2147483667" r:id="rId11"/>
    <p:sldLayoutId id="2147483668" r:id="rId12"/>
    <p:sldLayoutId id="2147483669" r:id="rId13"/>
    <p:sldLayoutId id="2147483670" r:id="rId14"/>
    <p:sldLayoutId id="2147483671" r:id="rId15"/>
    <p:sldLayoutId id="214748367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4.jpeg"/><Relationship Id="rId7"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4.jpeg"/><Relationship Id="rId7"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4.jpeg"/><Relationship Id="rId7"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3.png"/><Relationship Id="rId10" Type="http://schemas.openxmlformats.org/officeDocument/2006/relationships/image" Target="../media/image20.jpeg"/><Relationship Id="rId4" Type="http://schemas.openxmlformats.org/officeDocument/2006/relationships/image" Target="../media/image9.jpeg"/><Relationship Id="rId9"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image" Target="../media/image19.jpeg"/><Relationship Id="rId5" Type="http://schemas.openxmlformats.org/officeDocument/2006/relationships/image" Target="../media/image4.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4.jpeg"/><Relationship Id="rId7"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9.jpeg"/><Relationship Id="rId10" Type="http://schemas.openxmlformats.org/officeDocument/2006/relationships/image" Target="../media/image23.jpeg"/><Relationship Id="rId4" Type="http://schemas.openxmlformats.org/officeDocument/2006/relationships/image" Target="../media/image10.jpeg"/><Relationship Id="rId9" Type="http://schemas.openxmlformats.org/officeDocument/2006/relationships/image" Target="../media/image22.jpg"/></Relationships>
</file>

<file path=ppt/slides/_rels/slide12.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4.jpeg"/><Relationship Id="rId7"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5.png"/><Relationship Id="rId11" Type="http://schemas.openxmlformats.org/officeDocument/2006/relationships/image" Target="../media/image30.jpeg"/><Relationship Id="rId5" Type="http://schemas.openxmlformats.org/officeDocument/2006/relationships/image" Target="../media/image24.jpeg"/><Relationship Id="rId10" Type="http://schemas.openxmlformats.org/officeDocument/2006/relationships/image" Target="../media/image29.jpeg"/><Relationship Id="rId4" Type="http://schemas.openxmlformats.org/officeDocument/2006/relationships/image" Target="../media/image16.jpeg"/><Relationship Id="rId9" Type="http://schemas.openxmlformats.org/officeDocument/2006/relationships/image" Target="../media/image28.jpg"/></Relationships>
</file>

<file path=ppt/slides/_rels/slide13.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4.jpeg"/><Relationship Id="rId7"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4.jpeg"/><Relationship Id="rId7"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jpeg"/><Relationship Id="rId10" Type="http://schemas.openxmlformats.org/officeDocument/2006/relationships/image" Target="../media/image34.jpg"/><Relationship Id="rId4" Type="http://schemas.openxmlformats.org/officeDocument/2006/relationships/image" Target="../media/image16.jpeg"/><Relationship Id="rId9" Type="http://schemas.openxmlformats.org/officeDocument/2006/relationships/image" Target="../media/image33.jpeg"/></Relationships>
</file>

<file path=ppt/slides/_rels/slide15.xml.rels><?xml version="1.0" encoding="UTF-8" standalone="yes"?>
<Relationships xmlns="http://schemas.openxmlformats.org/package/2006/relationships"><Relationship Id="rId8" Type="http://schemas.openxmlformats.org/officeDocument/2006/relationships/image" Target="../media/image39.jpeg"/><Relationship Id="rId13" Type="http://schemas.openxmlformats.org/officeDocument/2006/relationships/image" Target="../media/image44.jpeg"/><Relationship Id="rId3" Type="http://schemas.openxmlformats.org/officeDocument/2006/relationships/image" Target="../media/image4.jpeg"/><Relationship Id="rId7" Type="http://schemas.openxmlformats.org/officeDocument/2006/relationships/image" Target="../media/image38.jpeg"/><Relationship Id="rId12" Type="http://schemas.openxmlformats.org/officeDocument/2006/relationships/image" Target="../media/image43.jpeg"/><Relationship Id="rId17" Type="http://schemas.openxmlformats.org/officeDocument/2006/relationships/image" Target="../media/image48.jpeg"/><Relationship Id="rId2" Type="http://schemas.openxmlformats.org/officeDocument/2006/relationships/notesSlide" Target="../notesSlides/notesSlide14.xml"/><Relationship Id="rId16" Type="http://schemas.openxmlformats.org/officeDocument/2006/relationships/image" Target="../media/image47.jpeg"/><Relationship Id="rId1" Type="http://schemas.openxmlformats.org/officeDocument/2006/relationships/slideLayout" Target="../slideLayouts/slideLayout11.xml"/><Relationship Id="rId6" Type="http://schemas.openxmlformats.org/officeDocument/2006/relationships/image" Target="../media/image37.jpeg"/><Relationship Id="rId11" Type="http://schemas.openxmlformats.org/officeDocument/2006/relationships/image" Target="../media/image42.jpeg"/><Relationship Id="rId5" Type="http://schemas.openxmlformats.org/officeDocument/2006/relationships/image" Target="../media/image36.jpeg"/><Relationship Id="rId15" Type="http://schemas.openxmlformats.org/officeDocument/2006/relationships/image" Target="../media/image46.jpeg"/><Relationship Id="rId10" Type="http://schemas.openxmlformats.org/officeDocument/2006/relationships/image" Target="../media/image41.png"/><Relationship Id="rId4" Type="http://schemas.openxmlformats.org/officeDocument/2006/relationships/image" Target="../media/image35.jpeg"/><Relationship Id="rId9" Type="http://schemas.openxmlformats.org/officeDocument/2006/relationships/image" Target="../media/image40.jpeg"/><Relationship Id="rId14" Type="http://schemas.openxmlformats.org/officeDocument/2006/relationships/image" Target="../media/image45.jpeg"/></Relationships>
</file>

<file path=ppt/slides/_rels/slide16.xml.rels><?xml version="1.0" encoding="UTF-8" standalone="yes"?>
<Relationships xmlns="http://schemas.openxmlformats.org/package/2006/relationships"><Relationship Id="rId8" Type="http://schemas.openxmlformats.org/officeDocument/2006/relationships/image" Target="../media/image39.jpeg"/><Relationship Id="rId13" Type="http://schemas.openxmlformats.org/officeDocument/2006/relationships/image" Target="../media/image44.jpeg"/><Relationship Id="rId18" Type="http://schemas.openxmlformats.org/officeDocument/2006/relationships/image" Target="../media/image49.jpg"/><Relationship Id="rId3" Type="http://schemas.openxmlformats.org/officeDocument/2006/relationships/image" Target="../media/image4.jpeg"/><Relationship Id="rId7" Type="http://schemas.openxmlformats.org/officeDocument/2006/relationships/image" Target="../media/image38.jpeg"/><Relationship Id="rId12" Type="http://schemas.openxmlformats.org/officeDocument/2006/relationships/image" Target="../media/image43.jpeg"/><Relationship Id="rId17" Type="http://schemas.openxmlformats.org/officeDocument/2006/relationships/image" Target="../media/image48.jpeg"/><Relationship Id="rId2" Type="http://schemas.openxmlformats.org/officeDocument/2006/relationships/notesSlide" Target="../notesSlides/notesSlide15.xml"/><Relationship Id="rId16" Type="http://schemas.openxmlformats.org/officeDocument/2006/relationships/image" Target="../media/image47.jpeg"/><Relationship Id="rId1" Type="http://schemas.openxmlformats.org/officeDocument/2006/relationships/slideLayout" Target="../slideLayouts/slideLayout11.xml"/><Relationship Id="rId6" Type="http://schemas.openxmlformats.org/officeDocument/2006/relationships/image" Target="../media/image37.jpeg"/><Relationship Id="rId11" Type="http://schemas.openxmlformats.org/officeDocument/2006/relationships/image" Target="../media/image42.jpeg"/><Relationship Id="rId5" Type="http://schemas.openxmlformats.org/officeDocument/2006/relationships/image" Target="../media/image36.jpeg"/><Relationship Id="rId15" Type="http://schemas.openxmlformats.org/officeDocument/2006/relationships/image" Target="../media/image46.jpeg"/><Relationship Id="rId10" Type="http://schemas.openxmlformats.org/officeDocument/2006/relationships/image" Target="../media/image41.png"/><Relationship Id="rId4" Type="http://schemas.openxmlformats.org/officeDocument/2006/relationships/image" Target="../media/image35.jpeg"/><Relationship Id="rId9" Type="http://schemas.openxmlformats.org/officeDocument/2006/relationships/image" Target="../media/image40.jpeg"/><Relationship Id="rId14" Type="http://schemas.openxmlformats.org/officeDocument/2006/relationships/image" Target="../media/image45.jpeg"/></Relationships>
</file>

<file path=ppt/slides/_rels/slide17.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12.jpeg"/><Relationship Id="rId7"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12.jpeg"/><Relationship Id="rId7"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51.jpe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33.jpeg"/><Relationship Id="rId5" Type="http://schemas.openxmlformats.org/officeDocument/2006/relationships/image" Target="../media/image25.png"/><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11.xml"/><Relationship Id="rId4" Type="http://schemas.openxmlformats.org/officeDocument/2006/relationships/image" Target="../media/image52.jpeg"/></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image" Target="../media/image4.jpeg"/><Relationship Id="rId7" Type="http://schemas.openxmlformats.org/officeDocument/2006/relationships/image" Target="../media/image56.jpeg"/><Relationship Id="rId2" Type="http://schemas.openxmlformats.org/officeDocument/2006/relationships/notesSlide" Target="../notesSlides/notesSlide21.xml"/><Relationship Id="rId1" Type="http://schemas.openxmlformats.org/officeDocument/2006/relationships/slideLayout" Target="../slideLayouts/slideLayout11.xml"/><Relationship Id="rId6" Type="http://schemas.openxmlformats.org/officeDocument/2006/relationships/image" Target="../media/image55.jpeg"/><Relationship Id="rId5" Type="http://schemas.openxmlformats.org/officeDocument/2006/relationships/image" Target="../media/image54.png"/><Relationship Id="rId4" Type="http://schemas.openxmlformats.org/officeDocument/2006/relationships/image" Target="../media/image53.jpeg"/><Relationship Id="rId9" Type="http://schemas.openxmlformats.org/officeDocument/2006/relationships/image" Target="../media/image58.jpeg"/></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11.xml"/><Relationship Id="rId6" Type="http://schemas.openxmlformats.org/officeDocument/2006/relationships/image" Target="../media/image61.jpeg"/><Relationship Id="rId5" Type="http://schemas.openxmlformats.org/officeDocument/2006/relationships/image" Target="../media/image60.jpg"/><Relationship Id="rId4" Type="http://schemas.openxmlformats.org/officeDocument/2006/relationships/image" Target="../media/image59.jpg"/></Relationships>
</file>

<file path=ppt/slides/_rels/slide25.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12.jpeg"/><Relationship Id="rId7" Type="http://schemas.openxmlformats.org/officeDocument/2006/relationships/image" Target="../media/image64.jpeg"/><Relationship Id="rId2" Type="http://schemas.openxmlformats.org/officeDocument/2006/relationships/notesSlide" Target="../notesSlides/notesSlide24.xml"/><Relationship Id="rId1" Type="http://schemas.openxmlformats.org/officeDocument/2006/relationships/slideLayout" Target="../slideLayouts/slideLayout11.xml"/><Relationship Id="rId6" Type="http://schemas.openxmlformats.org/officeDocument/2006/relationships/image" Target="../media/image29.jpeg"/><Relationship Id="rId5" Type="http://schemas.openxmlformats.org/officeDocument/2006/relationships/image" Target="../media/image63.jpeg"/><Relationship Id="rId4" Type="http://schemas.openxmlformats.org/officeDocument/2006/relationships/image" Target="../media/image62.jpeg"/></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image" Target="../media/image66.jpeg"/><Relationship Id="rId5" Type="http://schemas.openxmlformats.org/officeDocument/2006/relationships/image" Target="../media/image33.jpeg"/><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8" Type="http://schemas.openxmlformats.org/officeDocument/2006/relationships/image" Target="../media/image68.png"/><Relationship Id="rId13" Type="http://schemas.openxmlformats.org/officeDocument/2006/relationships/customXml" Target="../ink/ink5.xml"/><Relationship Id="rId18" Type="http://schemas.openxmlformats.org/officeDocument/2006/relationships/image" Target="../media/image73.png"/><Relationship Id="rId3" Type="http://schemas.openxmlformats.org/officeDocument/2006/relationships/image" Target="../media/image4.jpeg"/><Relationship Id="rId21" Type="http://schemas.openxmlformats.org/officeDocument/2006/relationships/image" Target="../media/image69.jpeg"/><Relationship Id="rId7" Type="http://schemas.openxmlformats.org/officeDocument/2006/relationships/customXml" Target="../ink/ink2.xml"/><Relationship Id="rId12" Type="http://schemas.openxmlformats.org/officeDocument/2006/relationships/image" Target="../media/image70.png"/><Relationship Id="rId17" Type="http://schemas.openxmlformats.org/officeDocument/2006/relationships/customXml" Target="../ink/ink7.xml"/><Relationship Id="rId25" Type="http://schemas.openxmlformats.org/officeDocument/2006/relationships/image" Target="../media/image73.jpeg"/><Relationship Id="rId2" Type="http://schemas.openxmlformats.org/officeDocument/2006/relationships/notesSlide" Target="../notesSlides/notesSlide25.xml"/><Relationship Id="rId16" Type="http://schemas.openxmlformats.org/officeDocument/2006/relationships/image" Target="../media/image72.png"/><Relationship Id="rId20" Type="http://schemas.openxmlformats.org/officeDocument/2006/relationships/image" Target="../media/image68.jpeg"/><Relationship Id="rId1" Type="http://schemas.openxmlformats.org/officeDocument/2006/relationships/slideLayout" Target="../slideLayouts/slideLayout1.xml"/><Relationship Id="rId6" Type="http://schemas.openxmlformats.org/officeDocument/2006/relationships/image" Target="../media/image67.png"/><Relationship Id="rId11" Type="http://schemas.openxmlformats.org/officeDocument/2006/relationships/customXml" Target="../ink/ink4.xml"/><Relationship Id="rId24" Type="http://schemas.openxmlformats.org/officeDocument/2006/relationships/image" Target="../media/image72.jpeg"/><Relationship Id="rId5" Type="http://schemas.openxmlformats.org/officeDocument/2006/relationships/customXml" Target="../ink/ink1.xml"/><Relationship Id="rId15" Type="http://schemas.openxmlformats.org/officeDocument/2006/relationships/customXml" Target="../ink/ink6.xml"/><Relationship Id="rId23" Type="http://schemas.openxmlformats.org/officeDocument/2006/relationships/image" Target="../media/image71.jpeg"/><Relationship Id="rId10" Type="http://schemas.openxmlformats.org/officeDocument/2006/relationships/image" Target="../media/image69.png"/><Relationship Id="rId19" Type="http://schemas.openxmlformats.org/officeDocument/2006/relationships/image" Target="../media/image67.jpeg"/><Relationship Id="rId4" Type="http://schemas.openxmlformats.org/officeDocument/2006/relationships/image" Target="../media/image24.jpeg"/><Relationship Id="rId9" Type="http://schemas.openxmlformats.org/officeDocument/2006/relationships/customXml" Target="../ink/ink3.xml"/><Relationship Id="rId14" Type="http://schemas.openxmlformats.org/officeDocument/2006/relationships/image" Target="../media/image71.png"/><Relationship Id="rId22" Type="http://schemas.openxmlformats.org/officeDocument/2006/relationships/image" Target="../media/image70.jpeg"/></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6.xml"/><Relationship Id="rId1" Type="http://schemas.openxmlformats.org/officeDocument/2006/relationships/slideLayout" Target="../slideLayouts/slideLayout11.xml"/><Relationship Id="rId6" Type="http://schemas.openxmlformats.org/officeDocument/2006/relationships/image" Target="../media/image76.jpeg"/><Relationship Id="rId5" Type="http://schemas.openxmlformats.org/officeDocument/2006/relationships/image" Target="../media/image75.png"/><Relationship Id="rId4" Type="http://schemas.openxmlformats.org/officeDocument/2006/relationships/image" Target="../media/image74.jpeg"/></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80.jpeg"/><Relationship Id="rId2" Type="http://schemas.openxmlformats.org/officeDocument/2006/relationships/notesSlide" Target="../notesSlides/notesSlide27.xml"/><Relationship Id="rId1" Type="http://schemas.openxmlformats.org/officeDocument/2006/relationships/slideLayout" Target="../slideLayouts/slideLayout11.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image" Target="../media/image77.jpeg"/></Relationships>
</file>

<file path=ppt/slides/_rels/slide30.xml.rels><?xml version="1.0" encoding="UTF-8" standalone="yes"?>
<Relationships xmlns="http://schemas.openxmlformats.org/package/2006/relationships"><Relationship Id="rId8" Type="http://schemas.openxmlformats.org/officeDocument/2006/relationships/image" Target="../media/image85.jpeg"/><Relationship Id="rId3" Type="http://schemas.openxmlformats.org/officeDocument/2006/relationships/image" Target="../media/image12.jpeg"/><Relationship Id="rId7" Type="http://schemas.openxmlformats.org/officeDocument/2006/relationships/image" Target="../media/image84.jpeg"/><Relationship Id="rId2" Type="http://schemas.openxmlformats.org/officeDocument/2006/relationships/notesSlide" Target="../notesSlides/notesSlide28.xml"/><Relationship Id="rId1" Type="http://schemas.openxmlformats.org/officeDocument/2006/relationships/slideLayout" Target="../slideLayouts/slideLayout11.xml"/><Relationship Id="rId6" Type="http://schemas.openxmlformats.org/officeDocument/2006/relationships/image" Target="../media/image83.jpeg"/><Relationship Id="rId5" Type="http://schemas.openxmlformats.org/officeDocument/2006/relationships/image" Target="../media/image82.jpeg"/><Relationship Id="rId4" Type="http://schemas.openxmlformats.org/officeDocument/2006/relationships/image" Target="../media/image81.jpeg"/></Relationships>
</file>

<file path=ppt/slides/_rels/slide31.xml.rels><?xml version="1.0" encoding="UTF-8" standalone="yes"?>
<Relationships xmlns="http://schemas.openxmlformats.org/package/2006/relationships"><Relationship Id="rId3" Type="http://schemas.openxmlformats.org/officeDocument/2006/relationships/image" Target="../media/image86.jpg"/><Relationship Id="rId7" Type="http://schemas.openxmlformats.org/officeDocument/2006/relationships/image" Target="../media/image87.jpg"/><Relationship Id="rId2" Type="http://schemas.openxmlformats.org/officeDocument/2006/relationships/notesSlide" Target="../notesSlides/notesSlide29.xml"/><Relationship Id="rId1" Type="http://schemas.openxmlformats.org/officeDocument/2006/relationships/slideLayout" Target="../slideLayouts/slideLayout11.xml"/><Relationship Id="rId6" Type="http://schemas.openxmlformats.org/officeDocument/2006/relationships/image" Target="../media/image19.jpeg"/><Relationship Id="rId5" Type="http://schemas.openxmlformats.org/officeDocument/2006/relationships/image" Target="../media/image17.jpeg"/><Relationship Id="rId4" Type="http://schemas.openxmlformats.org/officeDocument/2006/relationships/image" Target="../media/image4.jpeg"/></Relationships>
</file>

<file path=ppt/slides/_rels/slide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0.xml"/><Relationship Id="rId1" Type="http://schemas.openxmlformats.org/officeDocument/2006/relationships/slideLayout" Target="../slideLayouts/slideLayout11.xml"/><Relationship Id="rId4" Type="http://schemas.openxmlformats.org/officeDocument/2006/relationships/image" Target="../media/image17.jpeg"/></Relationships>
</file>

<file path=ppt/slides/_rels/slide33.xml.rels><?xml version="1.0" encoding="UTF-8" standalone="yes"?>
<Relationships xmlns="http://schemas.openxmlformats.org/package/2006/relationships"><Relationship Id="rId8" Type="http://schemas.openxmlformats.org/officeDocument/2006/relationships/image" Target="../media/image91.jpeg"/><Relationship Id="rId13" Type="http://schemas.openxmlformats.org/officeDocument/2006/relationships/image" Target="../media/image95.jpeg"/><Relationship Id="rId18" Type="http://schemas.openxmlformats.org/officeDocument/2006/relationships/image" Target="../media/image99.jpg"/><Relationship Id="rId3" Type="http://schemas.openxmlformats.org/officeDocument/2006/relationships/image" Target="../media/image89.jpg"/><Relationship Id="rId21" Type="http://schemas.openxmlformats.org/officeDocument/2006/relationships/image" Target="../media/image102.jpg"/><Relationship Id="rId7" Type="http://schemas.openxmlformats.org/officeDocument/2006/relationships/image" Target="../media/image90.jpeg"/><Relationship Id="rId12" Type="http://schemas.openxmlformats.org/officeDocument/2006/relationships/image" Target="../media/image94.jpeg"/><Relationship Id="rId17" Type="http://schemas.openxmlformats.org/officeDocument/2006/relationships/image" Target="../media/image28.jpg"/><Relationship Id="rId2" Type="http://schemas.openxmlformats.org/officeDocument/2006/relationships/image" Target="../media/image88.jpg"/><Relationship Id="rId16" Type="http://schemas.openxmlformats.org/officeDocument/2006/relationships/image" Target="../media/image98.jpg"/><Relationship Id="rId20" Type="http://schemas.openxmlformats.org/officeDocument/2006/relationships/image" Target="../media/image101.jpg"/><Relationship Id="rId1" Type="http://schemas.openxmlformats.org/officeDocument/2006/relationships/slideLayout" Target="../slideLayouts/slideLayout1.xml"/><Relationship Id="rId6" Type="http://schemas.openxmlformats.org/officeDocument/2006/relationships/image" Target="../media/image25.png"/><Relationship Id="rId11" Type="http://schemas.openxmlformats.org/officeDocument/2006/relationships/image" Target="../media/image93.jpeg"/><Relationship Id="rId5" Type="http://schemas.openxmlformats.org/officeDocument/2006/relationships/image" Target="../media/image24.jpeg"/><Relationship Id="rId15" Type="http://schemas.openxmlformats.org/officeDocument/2006/relationships/image" Target="../media/image97.jpg"/><Relationship Id="rId10" Type="http://schemas.microsoft.com/office/2007/relationships/hdphoto" Target="../media/hdphoto2.wdp"/><Relationship Id="rId19" Type="http://schemas.openxmlformats.org/officeDocument/2006/relationships/image" Target="../media/image100.jpg"/><Relationship Id="rId4" Type="http://schemas.openxmlformats.org/officeDocument/2006/relationships/image" Target="../media/image4.jpeg"/><Relationship Id="rId9" Type="http://schemas.openxmlformats.org/officeDocument/2006/relationships/image" Target="../media/image92.png"/><Relationship Id="rId14" Type="http://schemas.openxmlformats.org/officeDocument/2006/relationships/image" Target="../media/image96.jpeg"/><Relationship Id="rId22" Type="http://schemas.openxmlformats.org/officeDocument/2006/relationships/image" Target="../media/image103.jpg"/></Relationships>
</file>

<file path=ppt/slides/_rels/slide3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1.xml"/><Relationship Id="rId1" Type="http://schemas.openxmlformats.org/officeDocument/2006/relationships/slideLayout" Target="../slideLayouts/slideLayout11.xml"/><Relationship Id="rId6" Type="http://schemas.openxmlformats.org/officeDocument/2006/relationships/image" Target="../media/image105.jpeg"/><Relationship Id="rId5" Type="http://schemas.openxmlformats.org/officeDocument/2006/relationships/image" Target="../media/image104.png"/><Relationship Id="rId4" Type="http://schemas.openxmlformats.org/officeDocument/2006/relationships/image" Target="../media/image17.jpeg"/></Relationships>
</file>

<file path=ppt/slides/_rels/slide3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2.xml"/><Relationship Id="rId1" Type="http://schemas.openxmlformats.org/officeDocument/2006/relationships/slideLayout" Target="../slideLayouts/slideLayout11.xml"/><Relationship Id="rId5" Type="http://schemas.openxmlformats.org/officeDocument/2006/relationships/image" Target="../media/image106.jpeg"/><Relationship Id="rId4" Type="http://schemas.openxmlformats.org/officeDocument/2006/relationships/image" Target="../media/image17.jpeg"/></Relationships>
</file>

<file path=ppt/slides/_rels/slide36.xml.rels><?xml version="1.0" encoding="UTF-8" standalone="yes"?>
<Relationships xmlns="http://schemas.openxmlformats.org/package/2006/relationships"><Relationship Id="rId8" Type="http://schemas.openxmlformats.org/officeDocument/2006/relationships/image" Target="../media/image109.jpg"/><Relationship Id="rId3" Type="http://schemas.openxmlformats.org/officeDocument/2006/relationships/image" Target="../media/image12.jpeg"/><Relationship Id="rId7" Type="http://schemas.openxmlformats.org/officeDocument/2006/relationships/image" Target="../media/image108.jpg"/><Relationship Id="rId2" Type="http://schemas.openxmlformats.org/officeDocument/2006/relationships/notesSlide" Target="../notesSlides/notesSlide33.xml"/><Relationship Id="rId1" Type="http://schemas.openxmlformats.org/officeDocument/2006/relationships/slideLayout" Target="../slideLayouts/slideLayout11.xml"/><Relationship Id="rId6" Type="http://schemas.openxmlformats.org/officeDocument/2006/relationships/image" Target="../media/image107.png"/><Relationship Id="rId5" Type="http://schemas.openxmlformats.org/officeDocument/2006/relationships/image" Target="../media/image106.jpeg"/><Relationship Id="rId4" Type="http://schemas.openxmlformats.org/officeDocument/2006/relationships/image" Target="../media/image17.jpeg"/><Relationship Id="rId9" Type="http://schemas.openxmlformats.org/officeDocument/2006/relationships/image" Target="../media/image110.jpg"/></Relationships>
</file>

<file path=ppt/slides/_rels/slide3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4.xml"/><Relationship Id="rId1" Type="http://schemas.openxmlformats.org/officeDocument/2006/relationships/slideLayout" Target="../slideLayouts/slideLayout11.xml"/><Relationship Id="rId4" Type="http://schemas.openxmlformats.org/officeDocument/2006/relationships/image" Target="../media/image111.jpeg"/></Relationships>
</file>

<file path=ppt/slides/_rels/slide3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5.xml"/><Relationship Id="rId1" Type="http://schemas.openxmlformats.org/officeDocument/2006/relationships/slideLayout" Target="../slideLayouts/slideLayout11.xml"/><Relationship Id="rId4" Type="http://schemas.openxmlformats.org/officeDocument/2006/relationships/image" Target="../media/image111.jpeg"/></Relationships>
</file>

<file path=ppt/slides/_rels/slide39.xml.rels><?xml version="1.0" encoding="UTF-8" standalone="yes"?>
<Relationships xmlns="http://schemas.openxmlformats.org/package/2006/relationships"><Relationship Id="rId8" Type="http://schemas.openxmlformats.org/officeDocument/2006/relationships/image" Target="../media/image116.jpeg"/><Relationship Id="rId13" Type="http://schemas.openxmlformats.org/officeDocument/2006/relationships/image" Target="../media/image121.jpeg"/><Relationship Id="rId18" Type="http://schemas.openxmlformats.org/officeDocument/2006/relationships/image" Target="../media/image126.png"/><Relationship Id="rId3" Type="http://schemas.openxmlformats.org/officeDocument/2006/relationships/image" Target="../media/image112.jpg"/><Relationship Id="rId7" Type="http://schemas.openxmlformats.org/officeDocument/2006/relationships/image" Target="../media/image115.jpeg"/><Relationship Id="rId12" Type="http://schemas.openxmlformats.org/officeDocument/2006/relationships/image" Target="../media/image120.jpeg"/><Relationship Id="rId17" Type="http://schemas.openxmlformats.org/officeDocument/2006/relationships/image" Target="../media/image125.jpeg"/><Relationship Id="rId2" Type="http://schemas.openxmlformats.org/officeDocument/2006/relationships/notesSlide" Target="../notesSlides/notesSlide36.xml"/><Relationship Id="rId16" Type="http://schemas.openxmlformats.org/officeDocument/2006/relationships/image" Target="../media/image124.jpeg"/><Relationship Id="rId1" Type="http://schemas.openxmlformats.org/officeDocument/2006/relationships/slideLayout" Target="../slideLayouts/slideLayout11.xml"/><Relationship Id="rId6" Type="http://schemas.openxmlformats.org/officeDocument/2006/relationships/image" Target="../media/image114.jpeg"/><Relationship Id="rId11" Type="http://schemas.openxmlformats.org/officeDocument/2006/relationships/image" Target="../media/image119.jpeg"/><Relationship Id="rId5" Type="http://schemas.openxmlformats.org/officeDocument/2006/relationships/image" Target="../media/image113.jpeg"/><Relationship Id="rId15" Type="http://schemas.openxmlformats.org/officeDocument/2006/relationships/image" Target="../media/image123.jpeg"/><Relationship Id="rId10" Type="http://schemas.openxmlformats.org/officeDocument/2006/relationships/image" Target="../media/image118.jpg"/><Relationship Id="rId4" Type="http://schemas.openxmlformats.org/officeDocument/2006/relationships/image" Target="../media/image4.jpeg"/><Relationship Id="rId9" Type="http://schemas.openxmlformats.org/officeDocument/2006/relationships/image" Target="../media/image117.jpeg"/><Relationship Id="rId14" Type="http://schemas.openxmlformats.org/officeDocument/2006/relationships/image" Target="../media/image122.jpeg"/></Relationships>
</file>

<file path=ppt/slides/_rels/slide40.xml.rels><?xml version="1.0" encoding="UTF-8" standalone="yes"?>
<Relationships xmlns="http://schemas.openxmlformats.org/package/2006/relationships"><Relationship Id="rId8" Type="http://schemas.openxmlformats.org/officeDocument/2006/relationships/image" Target="../media/image116.jpeg"/><Relationship Id="rId13" Type="http://schemas.openxmlformats.org/officeDocument/2006/relationships/image" Target="../media/image122.jpeg"/><Relationship Id="rId3" Type="http://schemas.openxmlformats.org/officeDocument/2006/relationships/image" Target="../media/image4.jpeg"/><Relationship Id="rId7" Type="http://schemas.openxmlformats.org/officeDocument/2006/relationships/image" Target="../media/image115.jpeg"/><Relationship Id="rId12" Type="http://schemas.openxmlformats.org/officeDocument/2006/relationships/image" Target="../media/image121.jpeg"/><Relationship Id="rId2" Type="http://schemas.openxmlformats.org/officeDocument/2006/relationships/notesSlide" Target="../notesSlides/notesSlide37.xml"/><Relationship Id="rId16" Type="http://schemas.openxmlformats.org/officeDocument/2006/relationships/image" Target="../media/image125.jpeg"/><Relationship Id="rId1" Type="http://schemas.openxmlformats.org/officeDocument/2006/relationships/slideLayout" Target="../slideLayouts/slideLayout11.xml"/><Relationship Id="rId6" Type="http://schemas.openxmlformats.org/officeDocument/2006/relationships/image" Target="../media/image114.jpeg"/><Relationship Id="rId11" Type="http://schemas.openxmlformats.org/officeDocument/2006/relationships/image" Target="../media/image120.jpeg"/><Relationship Id="rId5" Type="http://schemas.openxmlformats.org/officeDocument/2006/relationships/image" Target="../media/image117.jpeg"/><Relationship Id="rId15" Type="http://schemas.openxmlformats.org/officeDocument/2006/relationships/image" Target="../media/image124.jpeg"/><Relationship Id="rId10" Type="http://schemas.openxmlformats.org/officeDocument/2006/relationships/image" Target="../media/image119.jpeg"/><Relationship Id="rId4" Type="http://schemas.openxmlformats.org/officeDocument/2006/relationships/image" Target="../media/image113.jpeg"/><Relationship Id="rId9" Type="http://schemas.openxmlformats.org/officeDocument/2006/relationships/image" Target="../media/image118.jpg"/><Relationship Id="rId14" Type="http://schemas.openxmlformats.org/officeDocument/2006/relationships/image" Target="../media/image123.jpeg"/></Relationships>
</file>

<file path=ppt/slides/_rels/slide41.xml.rels><?xml version="1.0" encoding="UTF-8" standalone="yes"?>
<Relationships xmlns="http://schemas.openxmlformats.org/package/2006/relationships"><Relationship Id="rId8" Type="http://schemas.openxmlformats.org/officeDocument/2006/relationships/image" Target="../media/image116.jpeg"/><Relationship Id="rId13" Type="http://schemas.openxmlformats.org/officeDocument/2006/relationships/image" Target="../media/image122.jpeg"/><Relationship Id="rId3" Type="http://schemas.openxmlformats.org/officeDocument/2006/relationships/image" Target="../media/image4.jpeg"/><Relationship Id="rId7" Type="http://schemas.openxmlformats.org/officeDocument/2006/relationships/image" Target="../media/image115.jpeg"/><Relationship Id="rId12" Type="http://schemas.openxmlformats.org/officeDocument/2006/relationships/image" Target="../media/image121.jpeg"/><Relationship Id="rId17" Type="http://schemas.microsoft.com/office/2007/relationships/hdphoto" Target="../media/hdphoto3.wdp"/><Relationship Id="rId2" Type="http://schemas.openxmlformats.org/officeDocument/2006/relationships/notesSlide" Target="../notesSlides/notesSlide38.xml"/><Relationship Id="rId16" Type="http://schemas.openxmlformats.org/officeDocument/2006/relationships/image" Target="../media/image127.png"/><Relationship Id="rId1" Type="http://schemas.openxmlformats.org/officeDocument/2006/relationships/slideLayout" Target="../slideLayouts/slideLayout11.xml"/><Relationship Id="rId6" Type="http://schemas.openxmlformats.org/officeDocument/2006/relationships/image" Target="../media/image114.jpeg"/><Relationship Id="rId11" Type="http://schemas.openxmlformats.org/officeDocument/2006/relationships/image" Target="../media/image120.jpeg"/><Relationship Id="rId5" Type="http://schemas.openxmlformats.org/officeDocument/2006/relationships/image" Target="../media/image117.jpeg"/><Relationship Id="rId15" Type="http://schemas.openxmlformats.org/officeDocument/2006/relationships/image" Target="../media/image124.jpeg"/><Relationship Id="rId10" Type="http://schemas.openxmlformats.org/officeDocument/2006/relationships/image" Target="../media/image119.jpeg"/><Relationship Id="rId4" Type="http://schemas.openxmlformats.org/officeDocument/2006/relationships/image" Target="../media/image113.jpeg"/><Relationship Id="rId9" Type="http://schemas.openxmlformats.org/officeDocument/2006/relationships/image" Target="../media/image118.jpg"/><Relationship Id="rId14" Type="http://schemas.openxmlformats.org/officeDocument/2006/relationships/image" Target="../media/image123.jpeg"/></Relationships>
</file>

<file path=ppt/slides/_rels/slide42.xml.rels><?xml version="1.0" encoding="UTF-8" standalone="yes"?>
<Relationships xmlns="http://schemas.openxmlformats.org/package/2006/relationships"><Relationship Id="rId8" Type="http://schemas.openxmlformats.org/officeDocument/2006/relationships/image" Target="../media/image116.jpeg"/><Relationship Id="rId13" Type="http://schemas.openxmlformats.org/officeDocument/2006/relationships/image" Target="../media/image122.jpeg"/><Relationship Id="rId3" Type="http://schemas.openxmlformats.org/officeDocument/2006/relationships/image" Target="../media/image4.jpeg"/><Relationship Id="rId7" Type="http://schemas.openxmlformats.org/officeDocument/2006/relationships/image" Target="../media/image115.jpeg"/><Relationship Id="rId12" Type="http://schemas.openxmlformats.org/officeDocument/2006/relationships/image" Target="../media/image121.jpeg"/><Relationship Id="rId17" Type="http://schemas.microsoft.com/office/2007/relationships/hdphoto" Target="../media/hdphoto3.wdp"/><Relationship Id="rId2" Type="http://schemas.openxmlformats.org/officeDocument/2006/relationships/notesSlide" Target="../notesSlides/notesSlide39.xml"/><Relationship Id="rId16" Type="http://schemas.openxmlformats.org/officeDocument/2006/relationships/image" Target="../media/image127.png"/><Relationship Id="rId1" Type="http://schemas.openxmlformats.org/officeDocument/2006/relationships/slideLayout" Target="../slideLayouts/slideLayout11.xml"/><Relationship Id="rId6" Type="http://schemas.openxmlformats.org/officeDocument/2006/relationships/image" Target="../media/image114.jpeg"/><Relationship Id="rId11" Type="http://schemas.openxmlformats.org/officeDocument/2006/relationships/image" Target="../media/image120.jpeg"/><Relationship Id="rId5" Type="http://schemas.openxmlformats.org/officeDocument/2006/relationships/image" Target="../media/image117.jpeg"/><Relationship Id="rId15" Type="http://schemas.openxmlformats.org/officeDocument/2006/relationships/image" Target="../media/image124.jpeg"/><Relationship Id="rId10" Type="http://schemas.openxmlformats.org/officeDocument/2006/relationships/image" Target="../media/image119.jpeg"/><Relationship Id="rId4" Type="http://schemas.openxmlformats.org/officeDocument/2006/relationships/image" Target="../media/image113.jpeg"/><Relationship Id="rId9" Type="http://schemas.openxmlformats.org/officeDocument/2006/relationships/image" Target="../media/image118.jpg"/><Relationship Id="rId14" Type="http://schemas.openxmlformats.org/officeDocument/2006/relationships/image" Target="../media/image123.jpeg"/></Relationships>
</file>

<file path=ppt/slides/_rels/slide43.xml.rels><?xml version="1.0" encoding="UTF-8" standalone="yes"?>
<Relationships xmlns="http://schemas.openxmlformats.org/package/2006/relationships"><Relationship Id="rId8" Type="http://schemas.openxmlformats.org/officeDocument/2006/relationships/image" Target="../media/image116.jpeg"/><Relationship Id="rId13" Type="http://schemas.openxmlformats.org/officeDocument/2006/relationships/image" Target="../media/image122.jpeg"/><Relationship Id="rId3" Type="http://schemas.openxmlformats.org/officeDocument/2006/relationships/image" Target="../media/image4.jpeg"/><Relationship Id="rId7" Type="http://schemas.openxmlformats.org/officeDocument/2006/relationships/image" Target="../media/image115.jpeg"/><Relationship Id="rId12" Type="http://schemas.openxmlformats.org/officeDocument/2006/relationships/image" Target="../media/image121.jpeg"/><Relationship Id="rId17" Type="http://schemas.microsoft.com/office/2007/relationships/hdphoto" Target="../media/hdphoto3.wdp"/><Relationship Id="rId2" Type="http://schemas.openxmlformats.org/officeDocument/2006/relationships/notesSlide" Target="../notesSlides/notesSlide40.xml"/><Relationship Id="rId16" Type="http://schemas.openxmlformats.org/officeDocument/2006/relationships/image" Target="../media/image127.png"/><Relationship Id="rId1" Type="http://schemas.openxmlformats.org/officeDocument/2006/relationships/slideLayout" Target="../slideLayouts/slideLayout11.xml"/><Relationship Id="rId6" Type="http://schemas.openxmlformats.org/officeDocument/2006/relationships/image" Target="../media/image114.jpeg"/><Relationship Id="rId11" Type="http://schemas.openxmlformats.org/officeDocument/2006/relationships/image" Target="../media/image120.jpeg"/><Relationship Id="rId5" Type="http://schemas.openxmlformats.org/officeDocument/2006/relationships/image" Target="../media/image117.jpeg"/><Relationship Id="rId15" Type="http://schemas.openxmlformats.org/officeDocument/2006/relationships/image" Target="../media/image124.jpeg"/><Relationship Id="rId10" Type="http://schemas.openxmlformats.org/officeDocument/2006/relationships/image" Target="../media/image119.jpeg"/><Relationship Id="rId4" Type="http://schemas.openxmlformats.org/officeDocument/2006/relationships/image" Target="../media/image113.jpeg"/><Relationship Id="rId9" Type="http://schemas.openxmlformats.org/officeDocument/2006/relationships/image" Target="../media/image118.jpg"/><Relationship Id="rId14" Type="http://schemas.openxmlformats.org/officeDocument/2006/relationships/image" Target="../media/image123.jpeg"/></Relationships>
</file>

<file path=ppt/slides/_rels/slide44.xml.rels><?xml version="1.0" encoding="UTF-8" standalone="yes"?>
<Relationships xmlns="http://schemas.openxmlformats.org/package/2006/relationships"><Relationship Id="rId8" Type="http://schemas.openxmlformats.org/officeDocument/2006/relationships/image" Target="../media/image116.jpeg"/><Relationship Id="rId13" Type="http://schemas.openxmlformats.org/officeDocument/2006/relationships/image" Target="../media/image122.jpeg"/><Relationship Id="rId18" Type="http://schemas.openxmlformats.org/officeDocument/2006/relationships/image" Target="../media/image128.png"/><Relationship Id="rId3" Type="http://schemas.openxmlformats.org/officeDocument/2006/relationships/image" Target="../media/image4.jpeg"/><Relationship Id="rId7" Type="http://schemas.openxmlformats.org/officeDocument/2006/relationships/image" Target="../media/image115.jpeg"/><Relationship Id="rId12" Type="http://schemas.openxmlformats.org/officeDocument/2006/relationships/image" Target="../media/image121.jpeg"/><Relationship Id="rId17" Type="http://schemas.microsoft.com/office/2007/relationships/hdphoto" Target="../media/hdphoto3.wdp"/><Relationship Id="rId2" Type="http://schemas.openxmlformats.org/officeDocument/2006/relationships/notesSlide" Target="../notesSlides/notesSlide41.xml"/><Relationship Id="rId16" Type="http://schemas.openxmlformats.org/officeDocument/2006/relationships/image" Target="../media/image127.png"/><Relationship Id="rId1" Type="http://schemas.openxmlformats.org/officeDocument/2006/relationships/slideLayout" Target="../slideLayouts/slideLayout11.xml"/><Relationship Id="rId6" Type="http://schemas.openxmlformats.org/officeDocument/2006/relationships/image" Target="../media/image114.jpeg"/><Relationship Id="rId11" Type="http://schemas.openxmlformats.org/officeDocument/2006/relationships/image" Target="../media/image120.jpeg"/><Relationship Id="rId5" Type="http://schemas.openxmlformats.org/officeDocument/2006/relationships/image" Target="../media/image117.jpeg"/><Relationship Id="rId15" Type="http://schemas.openxmlformats.org/officeDocument/2006/relationships/image" Target="../media/image124.jpeg"/><Relationship Id="rId10" Type="http://schemas.openxmlformats.org/officeDocument/2006/relationships/image" Target="../media/image119.jpeg"/><Relationship Id="rId19" Type="http://schemas.microsoft.com/office/2007/relationships/hdphoto" Target="../media/hdphoto4.wdp"/><Relationship Id="rId4" Type="http://schemas.openxmlformats.org/officeDocument/2006/relationships/image" Target="../media/image113.jpeg"/><Relationship Id="rId9" Type="http://schemas.openxmlformats.org/officeDocument/2006/relationships/image" Target="../media/image118.jpg"/><Relationship Id="rId14" Type="http://schemas.openxmlformats.org/officeDocument/2006/relationships/image" Target="../media/image123.jpeg"/></Relationships>
</file>

<file path=ppt/slides/_rels/slide4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2.xml"/><Relationship Id="rId1" Type="http://schemas.openxmlformats.org/officeDocument/2006/relationships/slideLayout" Target="../slideLayouts/slideLayout11.xml"/><Relationship Id="rId4" Type="http://schemas.openxmlformats.org/officeDocument/2006/relationships/image" Target="../media/image119.jpeg"/></Relationships>
</file>

<file path=ppt/slides/_rels/slide4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3.xml"/><Relationship Id="rId1" Type="http://schemas.openxmlformats.org/officeDocument/2006/relationships/slideLayout" Target="../slideLayouts/slideLayout11.xml"/><Relationship Id="rId5" Type="http://schemas.openxmlformats.org/officeDocument/2006/relationships/image" Target="../media/image130.jpeg"/><Relationship Id="rId4" Type="http://schemas.openxmlformats.org/officeDocument/2006/relationships/image" Target="../media/image129.png"/></Relationships>
</file>

<file path=ppt/slides/_rels/slide4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4.xml"/><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5.xml"/><Relationship Id="rId1" Type="http://schemas.openxmlformats.org/officeDocument/2006/relationships/slideLayout" Target="../slideLayouts/slideLayout11.xml"/><Relationship Id="rId4" Type="http://schemas.openxmlformats.org/officeDocument/2006/relationships/image" Target="../media/image119.jpeg"/></Relationships>
</file>

<file path=ppt/slides/_rels/slide4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6.xml"/><Relationship Id="rId1" Type="http://schemas.openxmlformats.org/officeDocument/2006/relationships/slideLayout" Target="../slideLayouts/slideLayout11.xml"/><Relationship Id="rId4" Type="http://schemas.openxmlformats.org/officeDocument/2006/relationships/image" Target="../media/image1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26098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Rechteck 7">
            <a:extLst>
              <a:ext uri="{FF2B5EF4-FFF2-40B4-BE49-F238E27FC236}">
                <a16:creationId xmlns:a16="http://schemas.microsoft.com/office/drawing/2014/main" id="{AF6E5E42-CD8C-44F7-A187-EC9A7303D9CA}"/>
              </a:ext>
            </a:extLst>
          </p:cNvPr>
          <p:cNvSpPr/>
          <p:nvPr/>
        </p:nvSpPr>
        <p:spPr>
          <a:xfrm rot="1440000">
            <a:off x="4865238" y="1753957"/>
            <a:ext cx="3288916" cy="3428098"/>
          </a:xfrm>
          <a:prstGeom prst="rect">
            <a:avLst/>
          </a:prstGeom>
          <a:no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Textfeld 9">
            <a:extLst>
              <a:ext uri="{FF2B5EF4-FFF2-40B4-BE49-F238E27FC236}">
                <a16:creationId xmlns:a16="http://schemas.microsoft.com/office/drawing/2014/main" id="{EE865B2A-6ED0-4CE4-AE66-FDFE0BB0F2B4}"/>
              </a:ext>
            </a:extLst>
          </p:cNvPr>
          <p:cNvSpPr txBox="1"/>
          <p:nvPr/>
        </p:nvSpPr>
        <p:spPr>
          <a:xfrm>
            <a:off x="580380" y="1263981"/>
            <a:ext cx="4222759" cy="954107"/>
          </a:xfrm>
          <a:prstGeom prst="rect">
            <a:avLst/>
          </a:prstGeom>
          <a:noFill/>
        </p:spPr>
        <p:txBody>
          <a:bodyPr wrap="none" rtlCol="0">
            <a:spAutoFit/>
          </a:bodyPr>
          <a:lstStyle/>
          <a:p>
            <a:r>
              <a:rPr lang="de-DE" sz="2800" dirty="0">
                <a:effectLst>
                  <a:outerShdw blurRad="38100" dist="38100" dir="2700000" algn="tl">
                    <a:srgbClr val="000000">
                      <a:alpha val="43137"/>
                    </a:srgbClr>
                  </a:outerShdw>
                </a:effectLst>
                <a:latin typeface="+mj-lt"/>
              </a:rPr>
              <a:t>Herzlich willkommen am</a:t>
            </a:r>
            <a:br>
              <a:rPr lang="de-DE" sz="2800" dirty="0">
                <a:effectLst>
                  <a:outerShdw blurRad="38100" dist="38100" dir="2700000" algn="tl">
                    <a:srgbClr val="000000">
                      <a:alpha val="43137"/>
                    </a:srgbClr>
                  </a:outerShdw>
                </a:effectLst>
                <a:latin typeface="+mj-lt"/>
              </a:rPr>
            </a:br>
            <a:r>
              <a:rPr lang="de-DE" sz="2800" dirty="0">
                <a:effectLst>
                  <a:outerShdw blurRad="38100" dist="38100" dir="2700000" algn="tl">
                    <a:srgbClr val="000000">
                      <a:alpha val="43137"/>
                    </a:srgbClr>
                  </a:outerShdw>
                </a:effectLst>
                <a:latin typeface="+mj-lt"/>
              </a:rPr>
              <a:t>Kreisgymnasium Neuenburg</a:t>
            </a:r>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2738854" y="2665262"/>
            <a:ext cx="12943043" cy="1154063"/>
          </a:xfrm>
          <a:prstGeom prst="roundRect">
            <a:avLst>
              <a:gd name="adj" fmla="val 11555"/>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4963368" y="1809779"/>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pic>
        <p:nvPicPr>
          <p:cNvPr id="3074" name="Picture 2" descr="IMG_6409">
            <a:extLst>
              <a:ext uri="{FF2B5EF4-FFF2-40B4-BE49-F238E27FC236}">
                <a16:creationId xmlns:a16="http://schemas.microsoft.com/office/drawing/2014/main" id="{DCBBB647-0477-42F3-99E5-C359BF60E2C8}"/>
              </a:ext>
            </a:extLst>
          </p:cNvPr>
          <p:cNvPicPr>
            <a:picLocks noChangeAspect="1" noChangeArrowheads="1"/>
          </p:cNvPicPr>
          <p:nvPr/>
        </p:nvPicPr>
        <p:blipFill rotWithShape="1">
          <a:blip r:embed="rId4" cstate="hqprint">
            <a:lum bright="20000"/>
            <a:extLst>
              <a:ext uri="{28A0092B-C50C-407E-A947-70E740481C1C}">
                <a14:useLocalDpi xmlns:a14="http://schemas.microsoft.com/office/drawing/2010/main" val="0"/>
              </a:ext>
            </a:extLst>
          </a:blip>
          <a:srcRect l="8275" t="7013" r="6844" b="3682"/>
          <a:stretch/>
        </p:blipFill>
        <p:spPr bwMode="auto">
          <a:xfrm>
            <a:off x="-9282876" y="4106497"/>
            <a:ext cx="7382520" cy="5173995"/>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40668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26098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Rechteck 7">
            <a:extLst>
              <a:ext uri="{FF2B5EF4-FFF2-40B4-BE49-F238E27FC236}">
                <a16:creationId xmlns:a16="http://schemas.microsoft.com/office/drawing/2014/main" id="{AF6E5E42-CD8C-44F7-A187-EC9A7303D9CA}"/>
              </a:ext>
            </a:extLst>
          </p:cNvPr>
          <p:cNvSpPr/>
          <p:nvPr/>
        </p:nvSpPr>
        <p:spPr>
          <a:xfrm rot="1440000">
            <a:off x="4865238" y="1753957"/>
            <a:ext cx="3288916" cy="3428098"/>
          </a:xfrm>
          <a:prstGeom prst="rect">
            <a:avLst/>
          </a:prstGeom>
          <a:no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Textfeld 9">
            <a:extLst>
              <a:ext uri="{FF2B5EF4-FFF2-40B4-BE49-F238E27FC236}">
                <a16:creationId xmlns:a16="http://schemas.microsoft.com/office/drawing/2014/main" id="{EE865B2A-6ED0-4CE4-AE66-FDFE0BB0F2B4}"/>
              </a:ext>
            </a:extLst>
          </p:cNvPr>
          <p:cNvSpPr txBox="1"/>
          <p:nvPr/>
        </p:nvSpPr>
        <p:spPr>
          <a:xfrm>
            <a:off x="580380" y="1263981"/>
            <a:ext cx="4222759" cy="954107"/>
          </a:xfrm>
          <a:prstGeom prst="rect">
            <a:avLst/>
          </a:prstGeom>
          <a:noFill/>
        </p:spPr>
        <p:txBody>
          <a:bodyPr wrap="none" rtlCol="0">
            <a:spAutoFit/>
          </a:bodyPr>
          <a:lstStyle/>
          <a:p>
            <a:r>
              <a:rPr lang="de-DE" sz="2800" dirty="0">
                <a:effectLst>
                  <a:outerShdw blurRad="38100" dist="38100" dir="2700000" algn="tl">
                    <a:srgbClr val="000000">
                      <a:alpha val="43137"/>
                    </a:srgbClr>
                  </a:outerShdw>
                </a:effectLst>
                <a:latin typeface="+mj-lt"/>
              </a:rPr>
              <a:t>Herzlich willkommen am</a:t>
            </a:r>
            <a:br>
              <a:rPr lang="de-DE" sz="2800" dirty="0">
                <a:effectLst>
                  <a:outerShdw blurRad="38100" dist="38100" dir="2700000" algn="tl">
                    <a:srgbClr val="000000">
                      <a:alpha val="43137"/>
                    </a:srgbClr>
                  </a:outerShdw>
                </a:effectLst>
                <a:latin typeface="+mj-lt"/>
              </a:rPr>
            </a:br>
            <a:r>
              <a:rPr lang="de-DE" sz="2800" dirty="0">
                <a:effectLst>
                  <a:outerShdw blurRad="38100" dist="38100" dir="2700000" algn="tl">
                    <a:srgbClr val="000000">
                      <a:alpha val="43137"/>
                    </a:srgbClr>
                  </a:outerShdw>
                </a:effectLst>
                <a:latin typeface="+mj-lt"/>
              </a:rPr>
              <a:t>Kreisgymnasium Neuenburg</a:t>
            </a:r>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2738854" y="2665262"/>
            <a:ext cx="12943043" cy="1154063"/>
          </a:xfrm>
          <a:prstGeom prst="roundRect">
            <a:avLst>
              <a:gd name="adj" fmla="val 11555"/>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4963368" y="1809779"/>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pic>
        <p:nvPicPr>
          <p:cNvPr id="3074" name="Picture 2" descr="IMG_6409">
            <a:extLst>
              <a:ext uri="{FF2B5EF4-FFF2-40B4-BE49-F238E27FC236}">
                <a16:creationId xmlns:a16="http://schemas.microsoft.com/office/drawing/2014/main" id="{DCBBB647-0477-42F3-99E5-C359BF60E2C8}"/>
              </a:ext>
            </a:extLst>
          </p:cNvPr>
          <p:cNvPicPr>
            <a:picLocks noChangeAspect="1" noChangeArrowheads="1"/>
          </p:cNvPicPr>
          <p:nvPr/>
        </p:nvPicPr>
        <p:blipFill rotWithShape="1">
          <a:blip r:embed="rId4" cstate="hqprint">
            <a:lum bright="20000"/>
            <a:extLst>
              <a:ext uri="{28A0092B-C50C-407E-A947-70E740481C1C}">
                <a14:useLocalDpi xmlns:a14="http://schemas.microsoft.com/office/drawing/2010/main" val="0"/>
              </a:ext>
            </a:extLst>
          </a:blip>
          <a:srcRect l="8275" t="7013" r="6844" b="3682"/>
          <a:stretch/>
        </p:blipFill>
        <p:spPr bwMode="auto">
          <a:xfrm>
            <a:off x="-9282876" y="4106497"/>
            <a:ext cx="7382520" cy="5173995"/>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grpSp>
        <p:nvGrpSpPr>
          <p:cNvPr id="12" name="Gruppieren 11">
            <a:extLst>
              <a:ext uri="{FF2B5EF4-FFF2-40B4-BE49-F238E27FC236}">
                <a16:creationId xmlns:a16="http://schemas.microsoft.com/office/drawing/2014/main" id="{0A3DA9F2-7B6A-47C8-9950-E6D7A7082D82}"/>
              </a:ext>
            </a:extLst>
          </p:cNvPr>
          <p:cNvGrpSpPr/>
          <p:nvPr/>
        </p:nvGrpSpPr>
        <p:grpSpPr>
          <a:xfrm>
            <a:off x="1214498" y="4370904"/>
            <a:ext cx="2354967" cy="434871"/>
            <a:chOff x="597553" y="589620"/>
            <a:chExt cx="2354967" cy="434871"/>
          </a:xfrm>
        </p:grpSpPr>
        <p:sp>
          <p:nvSpPr>
            <p:cNvPr id="13" name="Rechteck 12">
              <a:extLst>
                <a:ext uri="{FF2B5EF4-FFF2-40B4-BE49-F238E27FC236}">
                  <a16:creationId xmlns:a16="http://schemas.microsoft.com/office/drawing/2014/main" id="{F422E5C8-3476-43F7-9A0D-53B12F809F54}"/>
                </a:ext>
              </a:extLst>
            </p:cNvPr>
            <p:cNvSpPr/>
            <p:nvPr/>
          </p:nvSpPr>
          <p:spPr>
            <a:xfrm>
              <a:off x="597553" y="589620"/>
              <a:ext cx="2354967" cy="434871"/>
            </a:xfrm>
            <a:prstGeom prst="rect">
              <a:avLst/>
            </a:prstGeom>
            <a:solidFill>
              <a:schemeClr val="accent5"/>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Textfeld 13">
              <a:extLst>
                <a:ext uri="{FF2B5EF4-FFF2-40B4-BE49-F238E27FC236}">
                  <a16:creationId xmlns:a16="http://schemas.microsoft.com/office/drawing/2014/main" id="{7EC6941A-F81B-47DA-9E5A-81D15153FF1B}"/>
                </a:ext>
              </a:extLst>
            </p:cNvPr>
            <p:cNvSpPr txBox="1"/>
            <p:nvPr/>
          </p:nvSpPr>
          <p:spPr>
            <a:xfrm>
              <a:off x="628463" y="600011"/>
              <a:ext cx="2171941" cy="400110"/>
            </a:xfrm>
            <a:prstGeom prst="rect">
              <a:avLst/>
            </a:prstGeom>
            <a:noFill/>
          </p:spPr>
          <p:txBody>
            <a:bodyPr wrap="none" rtlCol="0">
              <a:spAutoFit/>
            </a:bodyPr>
            <a:lstStyle/>
            <a:p>
              <a:pPr algn="ctr"/>
              <a:r>
                <a:rPr lang="de-DE" sz="2000" b="1" dirty="0">
                  <a:solidFill>
                    <a:schemeClr val="bg1"/>
                  </a:solidFill>
                  <a:latin typeface="+mj-lt"/>
                </a:rPr>
                <a:t>Schulinformationen</a:t>
              </a:r>
            </a:p>
          </p:txBody>
        </p:sp>
      </p:grpSp>
      <p:grpSp>
        <p:nvGrpSpPr>
          <p:cNvPr id="15" name="Gruppieren 14">
            <a:extLst>
              <a:ext uri="{FF2B5EF4-FFF2-40B4-BE49-F238E27FC236}">
                <a16:creationId xmlns:a16="http://schemas.microsoft.com/office/drawing/2014/main" id="{42DA4FB2-93A0-4A71-9CE0-F98BF79329E2}"/>
              </a:ext>
            </a:extLst>
          </p:cNvPr>
          <p:cNvGrpSpPr/>
          <p:nvPr/>
        </p:nvGrpSpPr>
        <p:grpSpPr>
          <a:xfrm>
            <a:off x="1214498" y="4999980"/>
            <a:ext cx="2354967" cy="434871"/>
            <a:chOff x="597553" y="589620"/>
            <a:chExt cx="2354967" cy="434871"/>
          </a:xfrm>
        </p:grpSpPr>
        <p:sp>
          <p:nvSpPr>
            <p:cNvPr id="19" name="Rechteck 18">
              <a:extLst>
                <a:ext uri="{FF2B5EF4-FFF2-40B4-BE49-F238E27FC236}">
                  <a16:creationId xmlns:a16="http://schemas.microsoft.com/office/drawing/2014/main" id="{48716A05-F5F3-42A0-9C3F-32F31F2EED12}"/>
                </a:ext>
              </a:extLst>
            </p:cNvPr>
            <p:cNvSpPr/>
            <p:nvPr/>
          </p:nvSpPr>
          <p:spPr>
            <a:xfrm>
              <a:off x="597553" y="589620"/>
              <a:ext cx="2354967" cy="434871"/>
            </a:xfrm>
            <a:prstGeom prst="rect">
              <a:avLst/>
            </a:prstGeom>
            <a:solidFill>
              <a:schemeClr val="accent5"/>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0" name="Textfeld 19">
              <a:extLst>
                <a:ext uri="{FF2B5EF4-FFF2-40B4-BE49-F238E27FC236}">
                  <a16:creationId xmlns:a16="http://schemas.microsoft.com/office/drawing/2014/main" id="{561217AC-782B-44A4-835B-20A2565050D9}"/>
                </a:ext>
              </a:extLst>
            </p:cNvPr>
            <p:cNvSpPr txBox="1"/>
            <p:nvPr/>
          </p:nvSpPr>
          <p:spPr>
            <a:xfrm>
              <a:off x="628463" y="600011"/>
              <a:ext cx="1293944" cy="400110"/>
            </a:xfrm>
            <a:prstGeom prst="rect">
              <a:avLst/>
            </a:prstGeom>
            <a:noFill/>
          </p:spPr>
          <p:txBody>
            <a:bodyPr wrap="none" rtlCol="0">
              <a:spAutoFit/>
            </a:bodyPr>
            <a:lstStyle/>
            <a:p>
              <a:pPr algn="ctr"/>
              <a:r>
                <a:rPr lang="de-DE" sz="2000" b="1" dirty="0">
                  <a:solidFill>
                    <a:schemeClr val="bg1"/>
                  </a:solidFill>
                  <a:latin typeface="+mj-lt"/>
                </a:rPr>
                <a:t>Schulleben</a:t>
              </a:r>
            </a:p>
          </p:txBody>
        </p:sp>
      </p:grpSp>
      <p:grpSp>
        <p:nvGrpSpPr>
          <p:cNvPr id="21" name="Gruppieren 20">
            <a:extLst>
              <a:ext uri="{FF2B5EF4-FFF2-40B4-BE49-F238E27FC236}">
                <a16:creationId xmlns:a16="http://schemas.microsoft.com/office/drawing/2014/main" id="{3A697345-4CEC-4F08-9BF0-106DB926FADE}"/>
              </a:ext>
            </a:extLst>
          </p:cNvPr>
          <p:cNvGrpSpPr/>
          <p:nvPr/>
        </p:nvGrpSpPr>
        <p:grpSpPr>
          <a:xfrm>
            <a:off x="1172703" y="5628269"/>
            <a:ext cx="2396761" cy="434871"/>
            <a:chOff x="555759" y="589620"/>
            <a:chExt cx="2396761" cy="434871"/>
          </a:xfrm>
        </p:grpSpPr>
        <p:sp>
          <p:nvSpPr>
            <p:cNvPr id="22" name="Rechteck 21">
              <a:extLst>
                <a:ext uri="{FF2B5EF4-FFF2-40B4-BE49-F238E27FC236}">
                  <a16:creationId xmlns:a16="http://schemas.microsoft.com/office/drawing/2014/main" id="{1498403A-1306-4EA8-91CC-8D38D99EAE5D}"/>
                </a:ext>
              </a:extLst>
            </p:cNvPr>
            <p:cNvSpPr/>
            <p:nvPr/>
          </p:nvSpPr>
          <p:spPr>
            <a:xfrm>
              <a:off x="597553" y="589620"/>
              <a:ext cx="2354967" cy="434871"/>
            </a:xfrm>
            <a:prstGeom prst="rect">
              <a:avLst/>
            </a:prstGeom>
            <a:solidFill>
              <a:schemeClr val="accent5"/>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3" name="Textfeld 22">
              <a:extLst>
                <a:ext uri="{FF2B5EF4-FFF2-40B4-BE49-F238E27FC236}">
                  <a16:creationId xmlns:a16="http://schemas.microsoft.com/office/drawing/2014/main" id="{7EC79236-D36E-44FC-B977-BAF89CF52BD1}"/>
                </a:ext>
              </a:extLst>
            </p:cNvPr>
            <p:cNvSpPr txBox="1"/>
            <p:nvPr/>
          </p:nvSpPr>
          <p:spPr>
            <a:xfrm>
              <a:off x="555759" y="600011"/>
              <a:ext cx="1549528" cy="400110"/>
            </a:xfrm>
            <a:prstGeom prst="rect">
              <a:avLst/>
            </a:prstGeom>
            <a:noFill/>
          </p:spPr>
          <p:txBody>
            <a:bodyPr wrap="none" rtlCol="0">
              <a:spAutoFit/>
            </a:bodyPr>
            <a:lstStyle/>
            <a:p>
              <a:pPr algn="ctr"/>
              <a:r>
                <a:rPr lang="de-DE" sz="2000" b="1" dirty="0">
                  <a:solidFill>
                    <a:schemeClr val="bg1"/>
                  </a:solidFill>
                  <a:latin typeface="+mj-lt"/>
                </a:rPr>
                <a:t> Hausführung</a:t>
              </a:r>
            </a:p>
          </p:txBody>
        </p:sp>
      </p:grpSp>
      <p:cxnSp>
        <p:nvCxnSpPr>
          <p:cNvPr id="4" name="Gerader Verbinder 3">
            <a:extLst>
              <a:ext uri="{FF2B5EF4-FFF2-40B4-BE49-F238E27FC236}">
                <a16:creationId xmlns:a16="http://schemas.microsoft.com/office/drawing/2014/main" id="{AF907D0A-CF0F-40A6-9B52-B8EB8B816B67}"/>
              </a:ext>
            </a:extLst>
          </p:cNvPr>
          <p:cNvCxnSpPr/>
          <p:nvPr/>
        </p:nvCxnSpPr>
        <p:spPr>
          <a:xfrm flipV="1">
            <a:off x="969484" y="5531919"/>
            <a:ext cx="2763183" cy="531221"/>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99723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FFEB7909-2E7C-4183-8C98-A75F48F204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23316">
            <a:off x="568394" y="811391"/>
            <a:ext cx="7974325" cy="538682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21821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sp>
        <p:nvSpPr>
          <p:cNvPr id="12" name="Textfeld 11">
            <a:extLst>
              <a:ext uri="{FF2B5EF4-FFF2-40B4-BE49-F238E27FC236}">
                <a16:creationId xmlns:a16="http://schemas.microsoft.com/office/drawing/2014/main" id="{7D483335-26B3-4488-B414-C27EABB0D908}"/>
              </a:ext>
            </a:extLst>
          </p:cNvPr>
          <p:cNvSpPr txBox="1"/>
          <p:nvPr/>
        </p:nvSpPr>
        <p:spPr>
          <a:xfrm>
            <a:off x="1323094" y="835042"/>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2119684" y="1403365"/>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14" name="Rechteck 13">
            <a:extLst>
              <a:ext uri="{FF2B5EF4-FFF2-40B4-BE49-F238E27FC236}">
                <a16:creationId xmlns:a16="http://schemas.microsoft.com/office/drawing/2014/main" id="{5B657D59-01AA-4B3F-840E-6A99309E1132}"/>
              </a:ext>
            </a:extLst>
          </p:cNvPr>
          <p:cNvSpPr/>
          <p:nvPr/>
        </p:nvSpPr>
        <p:spPr>
          <a:xfrm rot="1440000">
            <a:off x="10687558" y="5408135"/>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5" name="Rechteck 14">
            <a:extLst>
              <a:ext uri="{FF2B5EF4-FFF2-40B4-BE49-F238E27FC236}">
                <a16:creationId xmlns:a16="http://schemas.microsoft.com/office/drawing/2014/main" id="{5F8321BD-30ED-45B4-87BE-CB057D74AC9B}"/>
              </a:ext>
            </a:extLst>
          </p:cNvPr>
          <p:cNvSpPr/>
          <p:nvPr/>
        </p:nvSpPr>
        <p:spPr>
          <a:xfrm rot="1440000">
            <a:off x="9811811" y="4552241"/>
            <a:ext cx="3288916" cy="3428098"/>
          </a:xfrm>
          <a:prstGeom prst="rect">
            <a:avLst/>
          </a:prstGeom>
          <a:no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19" name="Group 2">
            <a:extLst>
              <a:ext uri="{FF2B5EF4-FFF2-40B4-BE49-F238E27FC236}">
                <a16:creationId xmlns:a16="http://schemas.microsoft.com/office/drawing/2014/main" id="{B2AD36C2-08D5-4E75-B3AD-FE68D3DCAC08}"/>
              </a:ext>
            </a:extLst>
          </p:cNvPr>
          <p:cNvGrpSpPr>
            <a:grpSpLocks/>
          </p:cNvGrpSpPr>
          <p:nvPr/>
        </p:nvGrpSpPr>
        <p:grpSpPr bwMode="auto">
          <a:xfrm rot="1440000">
            <a:off x="9909941" y="4608063"/>
            <a:ext cx="3133725" cy="3224213"/>
            <a:chOff x="116114130" y="110349009"/>
            <a:chExt cx="2547607" cy="2620954"/>
          </a:xfrm>
          <a:effectLst/>
          <a:scene3d>
            <a:camera prst="orthographicFront">
              <a:rot lat="0" lon="0" rev="0"/>
            </a:camera>
            <a:lightRig rig="glow" dir="t">
              <a:rot lat="0" lon="0" rev="4800000"/>
            </a:lightRig>
          </a:scene3d>
        </p:grpSpPr>
        <p:sp>
          <p:nvSpPr>
            <p:cNvPr id="20" name="Freeform 3">
              <a:extLst>
                <a:ext uri="{FF2B5EF4-FFF2-40B4-BE49-F238E27FC236}">
                  <a16:creationId xmlns:a16="http://schemas.microsoft.com/office/drawing/2014/main" id="{F0A94C42-8D92-4B6D-A42A-73B8CD10687C}"/>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21" name="Freeform 4">
              <a:extLst>
                <a:ext uri="{FF2B5EF4-FFF2-40B4-BE49-F238E27FC236}">
                  <a16:creationId xmlns:a16="http://schemas.microsoft.com/office/drawing/2014/main" id="{25A07406-3518-439D-BA54-97EE40888C95}"/>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Tree>
    <p:extLst>
      <p:ext uri="{BB962C8B-B14F-4D97-AF65-F5344CB8AC3E}">
        <p14:creationId xmlns:p14="http://schemas.microsoft.com/office/powerpoint/2010/main" val="3062710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26098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Rechteck 7">
            <a:extLst>
              <a:ext uri="{FF2B5EF4-FFF2-40B4-BE49-F238E27FC236}">
                <a16:creationId xmlns:a16="http://schemas.microsoft.com/office/drawing/2014/main" id="{AF6E5E42-CD8C-44F7-A187-EC9A7303D9CA}"/>
              </a:ext>
            </a:extLst>
          </p:cNvPr>
          <p:cNvSpPr/>
          <p:nvPr/>
        </p:nvSpPr>
        <p:spPr>
          <a:xfrm rot="1440000">
            <a:off x="4865238" y="1753957"/>
            <a:ext cx="3288916" cy="3428098"/>
          </a:xfrm>
          <a:prstGeom prst="rect">
            <a:avLst/>
          </a:prstGeom>
          <a:no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21821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4963368" y="1809779"/>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52910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1513756" y="209743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14" name="Picture 2" descr="Schulgarten AG">
            <a:extLst>
              <a:ext uri="{FF2B5EF4-FFF2-40B4-BE49-F238E27FC236}">
                <a16:creationId xmlns:a16="http://schemas.microsoft.com/office/drawing/2014/main" id="{A350CA35-0317-4A4B-9155-F05E7D3395F7}"/>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l="5940" t="574" r="7482" b="2558"/>
          <a:stretch/>
        </p:blipFill>
        <p:spPr bwMode="auto">
          <a:xfrm rot="21415409">
            <a:off x="1657251" y="7625179"/>
            <a:ext cx="6952537" cy="518375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4144021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3275422"/>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151375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14" name="Picture 2" descr="Schulgarten AG">
            <a:extLst>
              <a:ext uri="{FF2B5EF4-FFF2-40B4-BE49-F238E27FC236}">
                <a16:creationId xmlns:a16="http://schemas.microsoft.com/office/drawing/2014/main" id="{A350CA35-0317-4A4B-9155-F05E7D3395F7}"/>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l="5940" t="574" r="7482" b="2558"/>
          <a:stretch/>
        </p:blipFill>
        <p:spPr bwMode="auto">
          <a:xfrm rot="21415409">
            <a:off x="1758470" y="1558393"/>
            <a:ext cx="6211181" cy="4631009"/>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15" name="Picture 4" descr="https://download.kalt.name/abiball-2017_002-1-/abiball-2017_002-1-.jpg">
            <a:extLst>
              <a:ext uri="{FF2B5EF4-FFF2-40B4-BE49-F238E27FC236}">
                <a16:creationId xmlns:a16="http://schemas.microsoft.com/office/drawing/2014/main" id="{FD001DC6-89E1-4D14-A3FD-5EBCFCF083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72699">
            <a:off x="3521866" y="7422923"/>
            <a:ext cx="5043055" cy="756458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9" name="Grafik 18">
            <a:extLst>
              <a:ext uri="{FF2B5EF4-FFF2-40B4-BE49-F238E27FC236}">
                <a16:creationId xmlns:a16="http://schemas.microsoft.com/office/drawing/2014/main" id="{BB4B27BD-4549-44E8-A211-271EDD3FAA67}"/>
              </a:ext>
            </a:extLst>
          </p:cNvPr>
          <p:cNvPicPr>
            <a:picLocks noChangeAspect="1"/>
          </p:cNvPicPr>
          <p:nvPr/>
        </p:nvPicPr>
        <p:blipFill rotWithShape="1">
          <a:blip r:embed="rId6">
            <a:extLst>
              <a:ext uri="{28A0092B-C50C-407E-A947-70E740481C1C}">
                <a14:useLocalDpi xmlns:a14="http://schemas.microsoft.com/office/drawing/2010/main" val="0"/>
              </a:ext>
            </a:extLst>
          </a:blip>
          <a:srcRect l="18023" t="29989" r="11520" b="6657"/>
          <a:stretch/>
        </p:blipFill>
        <p:spPr>
          <a:xfrm rot="153670">
            <a:off x="1166813" y="7686739"/>
            <a:ext cx="6691296" cy="45125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24450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3275422"/>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151375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14" name="Picture 2" descr="Schulgarten AG">
            <a:extLst>
              <a:ext uri="{FF2B5EF4-FFF2-40B4-BE49-F238E27FC236}">
                <a16:creationId xmlns:a16="http://schemas.microsoft.com/office/drawing/2014/main" id="{A350CA35-0317-4A4B-9155-F05E7D3395F7}"/>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l="5940" t="574" r="7482" b="2558"/>
          <a:stretch/>
        </p:blipFill>
        <p:spPr bwMode="auto">
          <a:xfrm rot="21415409">
            <a:off x="1767980" y="-5767839"/>
            <a:ext cx="6211181" cy="4631009"/>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15" name="Picture 4" descr="https://download.kalt.name/abiball-2017_002-1-/abiball-2017_002-1-.jpg">
            <a:extLst>
              <a:ext uri="{FF2B5EF4-FFF2-40B4-BE49-F238E27FC236}">
                <a16:creationId xmlns:a16="http://schemas.microsoft.com/office/drawing/2014/main" id="{FD001DC6-89E1-4D14-A3FD-5EBCFCF083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72699">
            <a:off x="3521866" y="7422923"/>
            <a:ext cx="5043055" cy="756458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4" name="Grafik 3">
            <a:extLst>
              <a:ext uri="{FF2B5EF4-FFF2-40B4-BE49-F238E27FC236}">
                <a16:creationId xmlns:a16="http://schemas.microsoft.com/office/drawing/2014/main" id="{7B4314A2-AE0B-418D-81F3-F9E1C10BC60E}"/>
              </a:ext>
            </a:extLst>
          </p:cNvPr>
          <p:cNvPicPr>
            <a:picLocks noChangeAspect="1"/>
          </p:cNvPicPr>
          <p:nvPr/>
        </p:nvPicPr>
        <p:blipFill rotWithShape="1">
          <a:blip r:embed="rId6">
            <a:extLst>
              <a:ext uri="{28A0092B-C50C-407E-A947-70E740481C1C}">
                <a14:useLocalDpi xmlns:a14="http://schemas.microsoft.com/office/drawing/2010/main" val="0"/>
              </a:ext>
            </a:extLst>
          </a:blip>
          <a:srcRect l="18023" t="29989" r="11520" b="6657"/>
          <a:stretch/>
        </p:blipFill>
        <p:spPr>
          <a:xfrm rot="153670">
            <a:off x="893046" y="1617630"/>
            <a:ext cx="6691296" cy="45125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768605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43947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46600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14" name="Picture 2" descr="Schulgarten AG">
            <a:extLst>
              <a:ext uri="{FF2B5EF4-FFF2-40B4-BE49-F238E27FC236}">
                <a16:creationId xmlns:a16="http://schemas.microsoft.com/office/drawing/2014/main" id="{A350CA35-0317-4A4B-9155-F05E7D3395F7}"/>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l="5940" t="574" r="7482" b="2558"/>
          <a:stretch/>
        </p:blipFill>
        <p:spPr bwMode="auto">
          <a:xfrm rot="21415409">
            <a:off x="1633552" y="-5813340"/>
            <a:ext cx="6211181" cy="4631009"/>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15" name="Grafik 14">
            <a:extLst>
              <a:ext uri="{FF2B5EF4-FFF2-40B4-BE49-F238E27FC236}">
                <a16:creationId xmlns:a16="http://schemas.microsoft.com/office/drawing/2014/main" id="{A76E73BD-E515-491F-9DEB-5E36A8CE5F03}"/>
              </a:ext>
            </a:extLst>
          </p:cNvPr>
          <p:cNvPicPr>
            <a:picLocks noChangeAspect="1"/>
          </p:cNvPicPr>
          <p:nvPr/>
        </p:nvPicPr>
        <p:blipFill rotWithShape="1">
          <a:blip r:embed="rId5">
            <a:extLst>
              <a:ext uri="{28A0092B-C50C-407E-A947-70E740481C1C}">
                <a14:useLocalDpi xmlns:a14="http://schemas.microsoft.com/office/drawing/2010/main" val="0"/>
              </a:ext>
            </a:extLst>
          </a:blip>
          <a:srcRect l="1429" t="10451" r="1885" b="9649"/>
          <a:stretch/>
        </p:blipFill>
        <p:spPr>
          <a:xfrm rot="21428999">
            <a:off x="1430360" y="7617287"/>
            <a:ext cx="6441501" cy="636411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7" name="Grafik 6">
            <a:extLst>
              <a:ext uri="{FF2B5EF4-FFF2-40B4-BE49-F238E27FC236}">
                <a16:creationId xmlns:a16="http://schemas.microsoft.com/office/drawing/2014/main" id="{1704E6C6-30C5-45CF-83E7-7265138F446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432735">
            <a:off x="925414" y="1653948"/>
            <a:ext cx="7435546" cy="4326237"/>
          </a:xfrm>
          <a:prstGeom prst="rect">
            <a:avLst/>
          </a:prstGeom>
          <a:effectLst>
            <a:outerShdw blurRad="63500" sx="102000" sy="102000" algn="ctr" rotWithShape="0">
              <a:prstClr val="black">
                <a:alpha val="40000"/>
              </a:prstClr>
            </a:outerShdw>
          </a:effectLst>
        </p:spPr>
      </p:pic>
      <p:pic>
        <p:nvPicPr>
          <p:cNvPr id="4098" name="Picture 2">
            <a:extLst>
              <a:ext uri="{FF2B5EF4-FFF2-40B4-BE49-F238E27FC236}">
                <a16:creationId xmlns:a16="http://schemas.microsoft.com/office/drawing/2014/main" id="{A0B10BB4-305C-425F-A99E-B71C90C21AB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6087" t="4842" r="21938" b="24588"/>
          <a:stretch/>
        </p:blipFill>
        <p:spPr bwMode="auto">
          <a:xfrm rot="310408">
            <a:off x="9776946" y="1928668"/>
            <a:ext cx="7939863" cy="4377689"/>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9" name="Picture 4" descr="https://download.kalt.name/abiball-2017_002-1-/abiball-2017_002-1-.jpg">
            <a:extLst>
              <a:ext uri="{FF2B5EF4-FFF2-40B4-BE49-F238E27FC236}">
                <a16:creationId xmlns:a16="http://schemas.microsoft.com/office/drawing/2014/main" id="{88E12D5A-BB6F-4435-8E62-AE2E44E848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172699">
            <a:off x="3633876" y="-8519750"/>
            <a:ext cx="5043055" cy="756458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0" name="Picture 2">
            <a:extLst>
              <a:ext uri="{FF2B5EF4-FFF2-40B4-BE49-F238E27FC236}">
                <a16:creationId xmlns:a16="http://schemas.microsoft.com/office/drawing/2014/main" id="{EDB6A71D-8AD1-4264-A5C2-5ED38300C7C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6087" t="4842" r="21938" b="24588"/>
          <a:stretch/>
        </p:blipFill>
        <p:spPr bwMode="auto">
          <a:xfrm rot="310408">
            <a:off x="590221" y="7644134"/>
            <a:ext cx="7939863" cy="4377689"/>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2860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43947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46600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14" name="Picture 2" descr="Schulgarten AG">
            <a:extLst>
              <a:ext uri="{FF2B5EF4-FFF2-40B4-BE49-F238E27FC236}">
                <a16:creationId xmlns:a16="http://schemas.microsoft.com/office/drawing/2014/main" id="{A350CA35-0317-4A4B-9155-F05E7D3395F7}"/>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l="5940" t="574" r="7482" b="2558"/>
          <a:stretch/>
        </p:blipFill>
        <p:spPr bwMode="auto">
          <a:xfrm rot="21415409">
            <a:off x="1633552" y="-5813340"/>
            <a:ext cx="6211181" cy="4631009"/>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15" name="Grafik 14">
            <a:extLst>
              <a:ext uri="{FF2B5EF4-FFF2-40B4-BE49-F238E27FC236}">
                <a16:creationId xmlns:a16="http://schemas.microsoft.com/office/drawing/2014/main" id="{A76E73BD-E515-491F-9DEB-5E36A8CE5F03}"/>
              </a:ext>
            </a:extLst>
          </p:cNvPr>
          <p:cNvPicPr>
            <a:picLocks noChangeAspect="1"/>
          </p:cNvPicPr>
          <p:nvPr/>
        </p:nvPicPr>
        <p:blipFill rotWithShape="1">
          <a:blip r:embed="rId5">
            <a:extLst>
              <a:ext uri="{28A0092B-C50C-407E-A947-70E740481C1C}">
                <a14:useLocalDpi xmlns:a14="http://schemas.microsoft.com/office/drawing/2010/main" val="0"/>
              </a:ext>
            </a:extLst>
          </a:blip>
          <a:srcRect l="1429" t="10451" r="1885" b="9649"/>
          <a:stretch/>
        </p:blipFill>
        <p:spPr>
          <a:xfrm rot="21428999">
            <a:off x="1430360" y="7617287"/>
            <a:ext cx="6441501" cy="636411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7" name="Grafik 6">
            <a:extLst>
              <a:ext uri="{FF2B5EF4-FFF2-40B4-BE49-F238E27FC236}">
                <a16:creationId xmlns:a16="http://schemas.microsoft.com/office/drawing/2014/main" id="{1704E6C6-30C5-45CF-83E7-7265138F446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432735">
            <a:off x="933337" y="-5053655"/>
            <a:ext cx="7435546" cy="4326237"/>
          </a:xfrm>
          <a:prstGeom prst="rect">
            <a:avLst/>
          </a:prstGeom>
          <a:effectLst>
            <a:outerShdw blurRad="63500" sx="102000" sy="102000" algn="ctr" rotWithShape="0">
              <a:prstClr val="black">
                <a:alpha val="40000"/>
              </a:prstClr>
            </a:outerShdw>
          </a:effectLst>
        </p:spPr>
      </p:pic>
      <p:pic>
        <p:nvPicPr>
          <p:cNvPr id="4098" name="Picture 2">
            <a:extLst>
              <a:ext uri="{FF2B5EF4-FFF2-40B4-BE49-F238E27FC236}">
                <a16:creationId xmlns:a16="http://schemas.microsoft.com/office/drawing/2014/main" id="{A0B10BB4-305C-425F-A99E-B71C90C21AB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6087" t="4842" r="21938" b="24588"/>
          <a:stretch/>
        </p:blipFill>
        <p:spPr bwMode="auto">
          <a:xfrm rot="310408">
            <a:off x="602069" y="1751710"/>
            <a:ext cx="7939863" cy="4377689"/>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9" name="Picture 4" descr="https://download.kalt.name/abiball-2017_002-1-/abiball-2017_002-1-.jpg">
            <a:extLst>
              <a:ext uri="{FF2B5EF4-FFF2-40B4-BE49-F238E27FC236}">
                <a16:creationId xmlns:a16="http://schemas.microsoft.com/office/drawing/2014/main" id="{88E12D5A-BB6F-4435-8E62-AE2E44E848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172699">
            <a:off x="3633876" y="-8519750"/>
            <a:ext cx="5043055" cy="756458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1746873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43947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46600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14" name="Picture 2" descr="Schulgarten AG">
            <a:extLst>
              <a:ext uri="{FF2B5EF4-FFF2-40B4-BE49-F238E27FC236}">
                <a16:creationId xmlns:a16="http://schemas.microsoft.com/office/drawing/2014/main" id="{A350CA35-0317-4A4B-9155-F05E7D3395F7}"/>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l="5940" t="574" r="7482" b="2558"/>
          <a:stretch/>
        </p:blipFill>
        <p:spPr bwMode="auto">
          <a:xfrm rot="21415409">
            <a:off x="1633552" y="-5813340"/>
            <a:ext cx="6211181" cy="4631009"/>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2" name="Grafik 1">
            <a:extLst>
              <a:ext uri="{FF2B5EF4-FFF2-40B4-BE49-F238E27FC236}">
                <a16:creationId xmlns:a16="http://schemas.microsoft.com/office/drawing/2014/main" id="{45ED99CE-B0B4-4086-8DF4-676FD985EEF7}"/>
              </a:ext>
            </a:extLst>
          </p:cNvPr>
          <p:cNvPicPr>
            <a:picLocks noChangeAspect="1"/>
          </p:cNvPicPr>
          <p:nvPr/>
        </p:nvPicPr>
        <p:blipFill rotWithShape="1">
          <a:blip r:embed="rId5">
            <a:extLst>
              <a:ext uri="{28A0092B-C50C-407E-A947-70E740481C1C}">
                <a14:useLocalDpi xmlns:a14="http://schemas.microsoft.com/office/drawing/2010/main" val="0"/>
              </a:ext>
            </a:extLst>
          </a:blip>
          <a:srcRect l="1429" t="10451" r="1885" b="9649"/>
          <a:stretch/>
        </p:blipFill>
        <p:spPr>
          <a:xfrm rot="21428999">
            <a:off x="1430360" y="1349837"/>
            <a:ext cx="6441501" cy="636411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5" name="Picture 2" descr="https://lh3.googleusercontent.com/ZQfBoqSufWOLPaXIewK2OrS1MOu5f6CFVFLZTLTqbgJ-Z5lWE9bCCvFjlR1b_OzjmuEuWBiEnKUFKE9v3i3mPfi44zXRC1Oc_Po82OhgPo4snR10lVEowivDtQaSbpSrEto3JbpAPARqG4BwzSudc77C0LR9e28ng4DqreOjzTmPVDXJ7gSsK7_a6lCGdOd-DhAWqK2dC9rowr0uP32NGUp5qk8FYYjFPwZh6557Chqheog5PFAA8H161xCSkSjELajpEqnPBpI7zOd-BtWyTyOKwaaJlbFrr0OXTH0ZGfpYvYc-d1C_7zXOakscS5tnX0NNzMYCKAwBY_5qczBpqLZIlhvd8UF5-rpTdlx2sMRFpucxdlcNK3vRo2f6KDRGjONAoLWuRK3Je0-uprVo73IJtEFr3dVxOqRIhPvUYHt8CpkvTI-doECQbTwQrtLTwkT1KIVamQlbtwfkuRxY3w3e9KDi6097jPd6G14trMFq6QsLSWgchKQpTAms2knfHUdGs5HCuvB6Si8JOBse6DXHycnCbzeX2h2A3tjjQBVq1JC2lb0g3n52zoaaV4cVYzEnVrWqSGawsuoK7TeQ7R2CEzfBOCrJos4hZJlWljAmUVw78DhEbGSAbZUISZcPS1OL-pNkXTdmg2gOdtua1GYjG4kVm4BZ=w1791-h1008-no">
            <a:extLst>
              <a:ext uri="{FF2B5EF4-FFF2-40B4-BE49-F238E27FC236}">
                <a16:creationId xmlns:a16="http://schemas.microsoft.com/office/drawing/2014/main" id="{DAFB557C-0A95-4FDB-B112-BEEEED06240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788" t="14959" r="13788" b="14959"/>
          <a:stretch/>
        </p:blipFill>
        <p:spPr bwMode="auto">
          <a:xfrm rot="277127">
            <a:off x="154171" y="7767840"/>
            <a:ext cx="8508705" cy="462987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9" name="Picture 2" descr="1279t">
            <a:extLst>
              <a:ext uri="{FF2B5EF4-FFF2-40B4-BE49-F238E27FC236}">
                <a16:creationId xmlns:a16="http://schemas.microsoft.com/office/drawing/2014/main" id="{E347A844-F619-4ACA-B08F-7EF7588DA60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6606" t="8195" r="8957" b="17519"/>
          <a:stretch>
            <a:fillRect/>
          </a:stretch>
        </p:blipFill>
        <p:spPr bwMode="auto">
          <a:xfrm rot="259441">
            <a:off x="1040594" y="1715687"/>
            <a:ext cx="6735860" cy="393816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7" name="Grafik 6">
            <a:extLst>
              <a:ext uri="{FF2B5EF4-FFF2-40B4-BE49-F238E27FC236}">
                <a16:creationId xmlns:a16="http://schemas.microsoft.com/office/drawing/2014/main" id="{FF2CAB7A-79AE-4D0E-B7DA-DBF92C111A0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86621" y="1421546"/>
            <a:ext cx="5905041" cy="4397371"/>
          </a:xfrm>
          <a:prstGeom prst="rect">
            <a:avLst/>
          </a:prstGeom>
          <a:effectLst>
            <a:outerShdw blurRad="63500" sx="102000" sy="102000" algn="ctr" rotWithShape="0">
              <a:prstClr val="black">
                <a:alpha val="40000"/>
              </a:prstClr>
            </a:outerShdw>
          </a:effectLst>
        </p:spPr>
      </p:pic>
      <p:pic>
        <p:nvPicPr>
          <p:cNvPr id="20" name="Picture 2" descr="https://lh3.googleusercontent.com/etD3iGyaoQ5tD6CwTJvcSpvjVaGdORko_U0Diz8yJRo8UxOZmifBEryUrHme6itxks4H3EsKhHfLehX-5EYulzDxVdW6VGcrFXeDe1QrlnO9mSwMZj0sb4aAzU6OIRAKCSQFBAjOd855ssEshQgBwuIJGfQZSpMiwXlT39h4XDZ2qzS-IG0V2meRADdBPk6B1WZctWRbovWD6TkwCoebp9RezBoq_R8h1dtmbelFvgFR7CouxyRg4ROY8dY_TdczuzPjEW-FeQkVedzMvOZrggaZ8tBcDoLoohS8MC02lfYvPjsHdNC4WQvcD6hqpu8YIUAeZygOaEW6JsdJESenSypDhSI1RFd-TBO1eOBkLwv29trwjOs4nwNmWdVgD3Jt7o5kGVrnUCFs3VIcjhxCIldumAh9QEJmueGWDANcPxlnlOhAsFvVNR3p8PbZePLkYJS5Xo2PpY5nx0oIYgJF7mzursRHzF9FUg3HMWEajtPyHqY4ZgB68siyC-o40QWvseyBjhHbPB8V5OtAaie-jSc642kPid7UnamtAH6KGbQUjtTQKXW-Ny-oMmDzV28ChYF5yFgy9xiFLO-trqNXiey1TVyzr5bPuvaXUacEYvJB5BwtbYkaYkLBMlMps70jnoS3TpkK08icjBYzlwlqjDDreT8MskdL=w1704-h958-no">
            <a:extLst>
              <a:ext uri="{FF2B5EF4-FFF2-40B4-BE49-F238E27FC236}">
                <a16:creationId xmlns:a16="http://schemas.microsoft.com/office/drawing/2014/main" id="{FDE13678-7434-4BFA-93D5-992810B45DE6}"/>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6045" t="8263" r="4606" b="12388"/>
          <a:stretch/>
        </p:blipFill>
        <p:spPr bwMode="auto">
          <a:xfrm rot="152048">
            <a:off x="864243" y="2625427"/>
            <a:ext cx="6138835" cy="3450963"/>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1" name="Picture 2" descr="Semur">
            <a:extLst>
              <a:ext uri="{FF2B5EF4-FFF2-40B4-BE49-F238E27FC236}">
                <a16:creationId xmlns:a16="http://schemas.microsoft.com/office/drawing/2014/main" id="{54584744-7428-4603-9887-33A5945790C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21367469">
            <a:off x="1421822" y="1472874"/>
            <a:ext cx="6019830" cy="4514871"/>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595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50" name="Picture 2" descr="Semur">
            <a:extLst>
              <a:ext uri="{FF2B5EF4-FFF2-40B4-BE49-F238E27FC236}">
                <a16:creationId xmlns:a16="http://schemas.microsoft.com/office/drawing/2014/main" id="{097EBBE0-0C70-4F30-9543-650E7E7377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67469">
            <a:off x="5928782" y="4758163"/>
            <a:ext cx="2386570" cy="1789927"/>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8" name="Picture 2" descr="1279t">
            <a:extLst>
              <a:ext uri="{FF2B5EF4-FFF2-40B4-BE49-F238E27FC236}">
                <a16:creationId xmlns:a16="http://schemas.microsoft.com/office/drawing/2014/main" id="{1BA27176-A058-4A6C-995F-0A42862EF6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606" t="8195" r="8957" b="17519"/>
          <a:stretch>
            <a:fillRect/>
          </a:stretch>
        </p:blipFill>
        <p:spPr bwMode="auto">
          <a:xfrm rot="259441">
            <a:off x="6051654" y="3584745"/>
            <a:ext cx="2444603" cy="1429253"/>
          </a:xfrm>
          <a:prstGeom prst="rect">
            <a:avLst/>
          </a:prstGeom>
          <a:solidFill>
            <a:srgbClr val="FFFFFF">
              <a:shade val="85000"/>
            </a:srgbClr>
          </a:solidFill>
          <a:ln w="190500" cap="rnd">
            <a:noFill/>
          </a:ln>
          <a:effectLst>
            <a:outerShdw blurRad="63500" sx="102000" sy="102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grpSp>
        <p:nvGrpSpPr>
          <p:cNvPr id="51" name="Gruppieren 50">
            <a:extLst>
              <a:ext uri="{FF2B5EF4-FFF2-40B4-BE49-F238E27FC236}">
                <a16:creationId xmlns:a16="http://schemas.microsoft.com/office/drawing/2014/main" id="{BFE230C1-8F36-42FD-9384-0C91D0B8E046}"/>
              </a:ext>
            </a:extLst>
          </p:cNvPr>
          <p:cNvGrpSpPr/>
          <p:nvPr/>
        </p:nvGrpSpPr>
        <p:grpSpPr>
          <a:xfrm>
            <a:off x="838122" y="1217110"/>
            <a:ext cx="4115593" cy="4190368"/>
            <a:chOff x="838122" y="1217110"/>
            <a:chExt cx="4115593" cy="4190368"/>
          </a:xfrm>
        </p:grpSpPr>
        <p:cxnSp>
          <p:nvCxnSpPr>
            <p:cNvPr id="5" name="Gerader Verbinder 4">
              <a:extLst>
                <a:ext uri="{FF2B5EF4-FFF2-40B4-BE49-F238E27FC236}">
                  <a16:creationId xmlns:a16="http://schemas.microsoft.com/office/drawing/2014/main" id="{9017C550-5C81-47DC-A545-E6DFDF040DD5}"/>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6CE41051-2BDC-40A7-A6B7-B7693B8C5C92}"/>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63072053-6EBF-4DEF-ACB4-6B40D52002A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951ECD25-01FC-4689-869B-FA190BE84027}"/>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43CF6985-FAC8-489C-93F1-1F5FF9C892F8}"/>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6465DD42-52B1-47E6-8E66-1944BBCA4DB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72A12B88-46DA-46C6-A6E2-B3C6281E07F1}"/>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91F2C8AD-DAB4-4B14-A000-B8464F2726A6}"/>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0" name="Gruppieren 49">
              <a:extLst>
                <a:ext uri="{FF2B5EF4-FFF2-40B4-BE49-F238E27FC236}">
                  <a16:creationId xmlns:a16="http://schemas.microsoft.com/office/drawing/2014/main" id="{51D5B4E8-894C-4ADF-8347-FB382CB91656}"/>
                </a:ext>
              </a:extLst>
            </p:cNvPr>
            <p:cNvGrpSpPr/>
            <p:nvPr/>
          </p:nvGrpSpPr>
          <p:grpSpPr>
            <a:xfrm>
              <a:off x="838122" y="1217110"/>
              <a:ext cx="681225" cy="4185760"/>
              <a:chOff x="838122" y="1217110"/>
              <a:chExt cx="681225" cy="4185760"/>
            </a:xfrm>
          </p:grpSpPr>
          <p:sp>
            <p:nvSpPr>
              <p:cNvPr id="6" name="Textfeld 5">
                <a:extLst>
                  <a:ext uri="{FF2B5EF4-FFF2-40B4-BE49-F238E27FC236}">
                    <a16:creationId xmlns:a16="http://schemas.microsoft.com/office/drawing/2014/main" id="{35BAC65F-05F1-4733-A7F4-B2FDBF84554A}"/>
                  </a:ext>
                </a:extLst>
              </p:cNvPr>
              <p:cNvSpPr txBox="1"/>
              <p:nvPr/>
            </p:nvSpPr>
            <p:spPr>
              <a:xfrm>
                <a:off x="838122" y="4879650"/>
                <a:ext cx="454943" cy="523220"/>
              </a:xfrm>
              <a:prstGeom prst="rect">
                <a:avLst/>
              </a:prstGeom>
              <a:noFill/>
            </p:spPr>
            <p:txBody>
              <a:bodyPr wrap="none" rtlCol="0">
                <a:spAutoFit/>
              </a:bodyPr>
              <a:lstStyle/>
              <a:p>
                <a:r>
                  <a:rPr lang="de-DE" sz="2800" dirty="0">
                    <a:solidFill>
                      <a:schemeClr val="tx1">
                        <a:lumMod val="50000"/>
                        <a:lumOff val="50000"/>
                      </a:schemeClr>
                    </a:solidFill>
                  </a:rPr>
                  <a:t>5</a:t>
                </a:r>
              </a:p>
            </p:txBody>
          </p:sp>
          <p:sp>
            <p:nvSpPr>
              <p:cNvPr id="13" name="Textfeld 12">
                <a:extLst>
                  <a:ext uri="{FF2B5EF4-FFF2-40B4-BE49-F238E27FC236}">
                    <a16:creationId xmlns:a16="http://schemas.microsoft.com/office/drawing/2014/main" id="{630A6087-A6EF-4A84-A4E9-238246CA1ACF}"/>
                  </a:ext>
                </a:extLst>
              </p:cNvPr>
              <p:cNvSpPr txBox="1"/>
              <p:nvPr/>
            </p:nvSpPr>
            <p:spPr>
              <a:xfrm>
                <a:off x="838122" y="4356430"/>
                <a:ext cx="454943" cy="523220"/>
              </a:xfrm>
              <a:prstGeom prst="rect">
                <a:avLst/>
              </a:prstGeom>
              <a:noFill/>
            </p:spPr>
            <p:txBody>
              <a:bodyPr wrap="none" rtlCol="0">
                <a:spAutoFit/>
              </a:bodyPr>
              <a:lstStyle/>
              <a:p>
                <a:r>
                  <a:rPr lang="de-DE" sz="2800" dirty="0">
                    <a:solidFill>
                      <a:schemeClr val="tx1">
                        <a:lumMod val="50000"/>
                        <a:lumOff val="50000"/>
                      </a:schemeClr>
                    </a:solidFill>
                  </a:rPr>
                  <a:t>6</a:t>
                </a:r>
              </a:p>
            </p:txBody>
          </p:sp>
          <p:sp>
            <p:nvSpPr>
              <p:cNvPr id="16" name="Textfeld 15">
                <a:extLst>
                  <a:ext uri="{FF2B5EF4-FFF2-40B4-BE49-F238E27FC236}">
                    <a16:creationId xmlns:a16="http://schemas.microsoft.com/office/drawing/2014/main" id="{DA982644-B54C-40D4-A5CC-524F18D89BEE}"/>
                  </a:ext>
                </a:extLst>
              </p:cNvPr>
              <p:cNvSpPr txBox="1"/>
              <p:nvPr/>
            </p:nvSpPr>
            <p:spPr>
              <a:xfrm>
                <a:off x="838122" y="3833210"/>
                <a:ext cx="454943" cy="523220"/>
              </a:xfrm>
              <a:prstGeom prst="rect">
                <a:avLst/>
              </a:prstGeom>
              <a:noFill/>
            </p:spPr>
            <p:txBody>
              <a:bodyPr wrap="none" rtlCol="0">
                <a:spAutoFit/>
              </a:bodyPr>
              <a:lstStyle/>
              <a:p>
                <a:r>
                  <a:rPr lang="de-DE" sz="2800" dirty="0">
                    <a:solidFill>
                      <a:schemeClr val="tx1">
                        <a:lumMod val="50000"/>
                        <a:lumOff val="50000"/>
                      </a:schemeClr>
                    </a:solidFill>
                  </a:rPr>
                  <a:t>7</a:t>
                </a:r>
              </a:p>
            </p:txBody>
          </p:sp>
          <p:sp>
            <p:nvSpPr>
              <p:cNvPr id="19" name="Textfeld 18">
                <a:extLst>
                  <a:ext uri="{FF2B5EF4-FFF2-40B4-BE49-F238E27FC236}">
                    <a16:creationId xmlns:a16="http://schemas.microsoft.com/office/drawing/2014/main" id="{76363498-82CA-4295-B313-9315CA41E208}"/>
                  </a:ext>
                </a:extLst>
              </p:cNvPr>
              <p:cNvSpPr txBox="1"/>
              <p:nvPr/>
            </p:nvSpPr>
            <p:spPr>
              <a:xfrm>
                <a:off x="838122" y="3309990"/>
                <a:ext cx="454943" cy="523220"/>
              </a:xfrm>
              <a:prstGeom prst="rect">
                <a:avLst/>
              </a:prstGeom>
              <a:noFill/>
            </p:spPr>
            <p:txBody>
              <a:bodyPr wrap="none" rtlCol="0">
                <a:spAutoFit/>
              </a:bodyPr>
              <a:lstStyle/>
              <a:p>
                <a:r>
                  <a:rPr lang="de-DE" sz="2800" dirty="0">
                    <a:solidFill>
                      <a:schemeClr val="tx1">
                        <a:lumMod val="50000"/>
                        <a:lumOff val="50000"/>
                      </a:schemeClr>
                    </a:solidFill>
                  </a:rPr>
                  <a:t>8</a:t>
                </a:r>
              </a:p>
            </p:txBody>
          </p:sp>
          <p:sp>
            <p:nvSpPr>
              <p:cNvPr id="22" name="Textfeld 21">
                <a:extLst>
                  <a:ext uri="{FF2B5EF4-FFF2-40B4-BE49-F238E27FC236}">
                    <a16:creationId xmlns:a16="http://schemas.microsoft.com/office/drawing/2014/main" id="{72FA6950-2C5A-4D5D-89A5-2C47BE43F34B}"/>
                  </a:ext>
                </a:extLst>
              </p:cNvPr>
              <p:cNvSpPr txBox="1"/>
              <p:nvPr/>
            </p:nvSpPr>
            <p:spPr>
              <a:xfrm>
                <a:off x="838122" y="2786770"/>
                <a:ext cx="454943" cy="523220"/>
              </a:xfrm>
              <a:prstGeom prst="rect">
                <a:avLst/>
              </a:prstGeom>
              <a:noFill/>
            </p:spPr>
            <p:txBody>
              <a:bodyPr wrap="none" rtlCol="0">
                <a:spAutoFit/>
              </a:bodyPr>
              <a:lstStyle/>
              <a:p>
                <a:r>
                  <a:rPr lang="de-DE" sz="2800" dirty="0">
                    <a:solidFill>
                      <a:schemeClr val="tx1">
                        <a:lumMod val="50000"/>
                        <a:lumOff val="50000"/>
                      </a:schemeClr>
                    </a:solidFill>
                  </a:rPr>
                  <a:t>9</a:t>
                </a:r>
              </a:p>
            </p:txBody>
          </p:sp>
          <p:sp>
            <p:nvSpPr>
              <p:cNvPr id="25" name="Textfeld 24">
                <a:extLst>
                  <a:ext uri="{FF2B5EF4-FFF2-40B4-BE49-F238E27FC236}">
                    <a16:creationId xmlns:a16="http://schemas.microsoft.com/office/drawing/2014/main" id="{5971C4B4-E910-49AA-B76F-33C023EB28B4}"/>
                  </a:ext>
                </a:extLst>
              </p:cNvPr>
              <p:cNvSpPr txBox="1"/>
              <p:nvPr/>
            </p:nvSpPr>
            <p:spPr>
              <a:xfrm>
                <a:off x="838122" y="2263550"/>
                <a:ext cx="681225" cy="523220"/>
              </a:xfrm>
              <a:prstGeom prst="rect">
                <a:avLst/>
              </a:prstGeom>
              <a:noFill/>
            </p:spPr>
            <p:txBody>
              <a:bodyPr wrap="none" rtlCol="0">
                <a:spAutoFit/>
              </a:bodyPr>
              <a:lstStyle/>
              <a:p>
                <a:r>
                  <a:rPr lang="de-DE" sz="2800" dirty="0">
                    <a:solidFill>
                      <a:schemeClr val="tx1">
                        <a:lumMod val="50000"/>
                        <a:lumOff val="50000"/>
                      </a:schemeClr>
                    </a:solidFill>
                  </a:rPr>
                  <a:t>10</a:t>
                </a:r>
              </a:p>
            </p:txBody>
          </p:sp>
          <p:sp>
            <p:nvSpPr>
              <p:cNvPr id="28" name="Textfeld 27">
                <a:extLst>
                  <a:ext uri="{FF2B5EF4-FFF2-40B4-BE49-F238E27FC236}">
                    <a16:creationId xmlns:a16="http://schemas.microsoft.com/office/drawing/2014/main" id="{012E512F-2C86-4A42-8A76-27CACAA73947}"/>
                  </a:ext>
                </a:extLst>
              </p:cNvPr>
              <p:cNvSpPr txBox="1"/>
              <p:nvPr/>
            </p:nvSpPr>
            <p:spPr>
              <a:xfrm>
                <a:off x="838122" y="1740330"/>
                <a:ext cx="592623" cy="523220"/>
              </a:xfrm>
              <a:prstGeom prst="rect">
                <a:avLst/>
              </a:prstGeom>
              <a:noFill/>
            </p:spPr>
            <p:txBody>
              <a:bodyPr wrap="none" rtlCol="0">
                <a:spAutoFit/>
              </a:bodyPr>
              <a:lstStyle/>
              <a:p>
                <a:r>
                  <a:rPr lang="de-DE" sz="2800" dirty="0">
                    <a:solidFill>
                      <a:schemeClr val="tx1">
                        <a:lumMod val="50000"/>
                        <a:lumOff val="50000"/>
                      </a:schemeClr>
                    </a:solidFill>
                  </a:rPr>
                  <a:t>11</a:t>
                </a:r>
              </a:p>
            </p:txBody>
          </p:sp>
          <p:sp>
            <p:nvSpPr>
              <p:cNvPr id="31" name="Textfeld 30">
                <a:extLst>
                  <a:ext uri="{FF2B5EF4-FFF2-40B4-BE49-F238E27FC236}">
                    <a16:creationId xmlns:a16="http://schemas.microsoft.com/office/drawing/2014/main" id="{9A6D271D-4E57-4F3D-B08C-397889F93989}"/>
                  </a:ext>
                </a:extLst>
              </p:cNvPr>
              <p:cNvSpPr txBox="1"/>
              <p:nvPr/>
            </p:nvSpPr>
            <p:spPr>
              <a:xfrm>
                <a:off x="838122" y="1217110"/>
                <a:ext cx="681225" cy="523220"/>
              </a:xfrm>
              <a:prstGeom prst="rect">
                <a:avLst/>
              </a:prstGeom>
              <a:noFill/>
            </p:spPr>
            <p:txBody>
              <a:bodyPr wrap="none" rtlCol="0">
                <a:spAutoFit/>
              </a:bodyPr>
              <a:lstStyle/>
              <a:p>
                <a:r>
                  <a:rPr lang="de-DE" sz="2800" dirty="0">
                    <a:solidFill>
                      <a:schemeClr val="tx1">
                        <a:lumMod val="50000"/>
                        <a:lumOff val="50000"/>
                      </a:schemeClr>
                    </a:solidFill>
                  </a:rPr>
                  <a:t>12</a:t>
                </a:r>
              </a:p>
            </p:txBody>
          </p:sp>
        </p:grpSp>
        <p:cxnSp>
          <p:nvCxnSpPr>
            <p:cNvPr id="47" name="Gerader Verbinder 46">
              <a:extLst>
                <a:ext uri="{FF2B5EF4-FFF2-40B4-BE49-F238E27FC236}">
                  <a16:creationId xmlns:a16="http://schemas.microsoft.com/office/drawing/2014/main" id="{D4B237A4-89D9-4DCC-9A56-B3CE847914B2}"/>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5">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sp>
        <p:nvSpPr>
          <p:cNvPr id="58" name="Ellipse 57">
            <a:extLst>
              <a:ext uri="{FF2B5EF4-FFF2-40B4-BE49-F238E27FC236}">
                <a16:creationId xmlns:a16="http://schemas.microsoft.com/office/drawing/2014/main" id="{B60C6AE6-2C7B-449B-BDD4-AF8FF9402690}"/>
              </a:ext>
            </a:extLst>
          </p:cNvPr>
          <p:cNvSpPr/>
          <p:nvPr/>
        </p:nvSpPr>
        <p:spPr>
          <a:xfrm>
            <a:off x="2051783" y="3309991"/>
            <a:ext cx="532436" cy="5324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F</a:t>
            </a:r>
          </a:p>
        </p:txBody>
      </p:sp>
      <p:sp>
        <p:nvSpPr>
          <p:cNvPr id="59" name="Ellipse 58">
            <a:extLst>
              <a:ext uri="{FF2B5EF4-FFF2-40B4-BE49-F238E27FC236}">
                <a16:creationId xmlns:a16="http://schemas.microsoft.com/office/drawing/2014/main" id="{76A4AF56-04AE-4D08-9347-40D47EF8AE83}"/>
              </a:ext>
            </a:extLst>
          </p:cNvPr>
          <p:cNvSpPr/>
          <p:nvPr/>
        </p:nvSpPr>
        <p:spPr>
          <a:xfrm>
            <a:off x="2797961" y="2786770"/>
            <a:ext cx="532436" cy="5324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a:t>
            </a:r>
          </a:p>
        </p:txBody>
      </p:sp>
      <p:sp>
        <p:nvSpPr>
          <p:cNvPr id="60" name="Ellipse 59">
            <a:extLst>
              <a:ext uri="{FF2B5EF4-FFF2-40B4-BE49-F238E27FC236}">
                <a16:creationId xmlns:a16="http://schemas.microsoft.com/office/drawing/2014/main" id="{1FD3A9F2-FDB1-4B42-A825-8BC205E6CEE9}"/>
              </a:ext>
            </a:extLst>
          </p:cNvPr>
          <p:cNvSpPr/>
          <p:nvPr/>
        </p:nvSpPr>
        <p:spPr>
          <a:xfrm>
            <a:off x="2797961" y="2268158"/>
            <a:ext cx="532436" cy="5324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a:t>
            </a:r>
          </a:p>
        </p:txBody>
      </p:sp>
      <p:sp>
        <p:nvSpPr>
          <p:cNvPr id="61" name="Ellipse 60">
            <a:extLst>
              <a:ext uri="{FF2B5EF4-FFF2-40B4-BE49-F238E27FC236}">
                <a16:creationId xmlns:a16="http://schemas.microsoft.com/office/drawing/2014/main" id="{52CD412A-B653-469A-970A-96E47EEB1DCC}"/>
              </a:ext>
            </a:extLst>
          </p:cNvPr>
          <p:cNvSpPr/>
          <p:nvPr/>
        </p:nvSpPr>
        <p:spPr>
          <a:xfrm>
            <a:off x="3462630" y="1999636"/>
            <a:ext cx="532436" cy="5324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a:t>
            </a:r>
          </a:p>
        </p:txBody>
      </p:sp>
      <p:sp>
        <p:nvSpPr>
          <p:cNvPr id="62" name="Ellipse 61">
            <a:extLst>
              <a:ext uri="{FF2B5EF4-FFF2-40B4-BE49-F238E27FC236}">
                <a16:creationId xmlns:a16="http://schemas.microsoft.com/office/drawing/2014/main" id="{75537775-664E-47FF-963F-F063BC3871C5}"/>
              </a:ext>
            </a:extLst>
          </p:cNvPr>
          <p:cNvSpPr/>
          <p:nvPr/>
        </p:nvSpPr>
        <p:spPr>
          <a:xfrm>
            <a:off x="4117485" y="1988117"/>
            <a:ext cx="532436" cy="5324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S</a:t>
            </a:r>
          </a:p>
        </p:txBody>
      </p:sp>
      <p:sp>
        <p:nvSpPr>
          <p:cNvPr id="63" name="Ellipse 62">
            <a:extLst>
              <a:ext uri="{FF2B5EF4-FFF2-40B4-BE49-F238E27FC236}">
                <a16:creationId xmlns:a16="http://schemas.microsoft.com/office/drawing/2014/main" id="{C1F8F9F0-B760-4AAD-9314-6E5B05535146}"/>
              </a:ext>
            </a:extLst>
          </p:cNvPr>
          <p:cNvSpPr/>
          <p:nvPr/>
        </p:nvSpPr>
        <p:spPr>
          <a:xfrm>
            <a:off x="3463294" y="3319206"/>
            <a:ext cx="532436" cy="5324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a:t>
            </a:r>
          </a:p>
        </p:txBody>
      </p:sp>
      <p:sp>
        <p:nvSpPr>
          <p:cNvPr id="64" name="Ellipse 63">
            <a:extLst>
              <a:ext uri="{FF2B5EF4-FFF2-40B4-BE49-F238E27FC236}">
                <a16:creationId xmlns:a16="http://schemas.microsoft.com/office/drawing/2014/main" id="{C56C1279-DC33-4715-9B67-D8E7BCFA68A6}"/>
              </a:ext>
            </a:extLst>
          </p:cNvPr>
          <p:cNvSpPr/>
          <p:nvPr/>
        </p:nvSpPr>
        <p:spPr>
          <a:xfrm>
            <a:off x="4122373" y="2793683"/>
            <a:ext cx="532436" cy="5324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S</a:t>
            </a:r>
          </a:p>
        </p:txBody>
      </p:sp>
      <p:sp>
        <p:nvSpPr>
          <p:cNvPr id="66" name="Ellipse 65">
            <a:extLst>
              <a:ext uri="{FF2B5EF4-FFF2-40B4-BE49-F238E27FC236}">
                <a16:creationId xmlns:a16="http://schemas.microsoft.com/office/drawing/2014/main" id="{010D6078-81EE-4CDD-8D7D-25B52C233F76}"/>
              </a:ext>
            </a:extLst>
          </p:cNvPr>
          <p:cNvSpPr/>
          <p:nvPr/>
        </p:nvSpPr>
        <p:spPr>
          <a:xfrm>
            <a:off x="1785565" y="3935418"/>
            <a:ext cx="380036" cy="3800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F</a:t>
            </a:r>
          </a:p>
        </p:txBody>
      </p:sp>
      <p:sp>
        <p:nvSpPr>
          <p:cNvPr id="67" name="Ellipse 66">
            <a:extLst>
              <a:ext uri="{FF2B5EF4-FFF2-40B4-BE49-F238E27FC236}">
                <a16:creationId xmlns:a16="http://schemas.microsoft.com/office/drawing/2014/main" id="{93151F27-17B2-4062-BC0C-48913F47802E}"/>
              </a:ext>
            </a:extLst>
          </p:cNvPr>
          <p:cNvSpPr/>
          <p:nvPr/>
        </p:nvSpPr>
        <p:spPr>
          <a:xfrm>
            <a:off x="1639166" y="2860666"/>
            <a:ext cx="380036" cy="3800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F</a:t>
            </a:r>
          </a:p>
        </p:txBody>
      </p:sp>
      <p:sp>
        <p:nvSpPr>
          <p:cNvPr id="68" name="Ellipse 67">
            <a:extLst>
              <a:ext uri="{FF2B5EF4-FFF2-40B4-BE49-F238E27FC236}">
                <a16:creationId xmlns:a16="http://schemas.microsoft.com/office/drawing/2014/main" id="{AF3B8FDC-19D4-46FE-8EFC-41137894962F}"/>
              </a:ext>
            </a:extLst>
          </p:cNvPr>
          <p:cNvSpPr/>
          <p:nvPr/>
        </p:nvSpPr>
        <p:spPr>
          <a:xfrm>
            <a:off x="1655333" y="4431862"/>
            <a:ext cx="380036" cy="38003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F</a:t>
            </a:r>
          </a:p>
        </p:txBody>
      </p:sp>
      <p:sp>
        <p:nvSpPr>
          <p:cNvPr id="69" name="Ellipse 68">
            <a:extLst>
              <a:ext uri="{FF2B5EF4-FFF2-40B4-BE49-F238E27FC236}">
                <a16:creationId xmlns:a16="http://schemas.microsoft.com/office/drawing/2014/main" id="{76DE96FF-ECAD-40B9-A739-E517D37F712D}"/>
              </a:ext>
            </a:extLst>
          </p:cNvPr>
          <p:cNvSpPr/>
          <p:nvPr/>
        </p:nvSpPr>
        <p:spPr>
          <a:xfrm>
            <a:off x="2584219" y="4125436"/>
            <a:ext cx="532436" cy="53243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0" name="Ellipse 69">
            <a:extLst>
              <a:ext uri="{FF2B5EF4-FFF2-40B4-BE49-F238E27FC236}">
                <a16:creationId xmlns:a16="http://schemas.microsoft.com/office/drawing/2014/main" id="{8948A174-0372-4876-AE18-D213BA10F2D8}"/>
              </a:ext>
            </a:extLst>
          </p:cNvPr>
          <p:cNvSpPr/>
          <p:nvPr/>
        </p:nvSpPr>
        <p:spPr>
          <a:xfrm>
            <a:off x="2876285" y="3338302"/>
            <a:ext cx="532436" cy="53243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1" name="Ellipse 70">
            <a:extLst>
              <a:ext uri="{FF2B5EF4-FFF2-40B4-BE49-F238E27FC236}">
                <a16:creationId xmlns:a16="http://schemas.microsoft.com/office/drawing/2014/main" id="{B883613E-9CCC-4006-A999-B2824683C203}"/>
              </a:ext>
            </a:extLst>
          </p:cNvPr>
          <p:cNvSpPr/>
          <p:nvPr/>
        </p:nvSpPr>
        <p:spPr>
          <a:xfrm>
            <a:off x="1958552" y="1732165"/>
            <a:ext cx="532436" cy="53243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2" name="Ellipse 71">
            <a:extLst>
              <a:ext uri="{FF2B5EF4-FFF2-40B4-BE49-F238E27FC236}">
                <a16:creationId xmlns:a16="http://schemas.microsoft.com/office/drawing/2014/main" id="{A7E3C784-7361-4762-8B77-DDBB879C15E8}"/>
              </a:ext>
            </a:extLst>
          </p:cNvPr>
          <p:cNvSpPr/>
          <p:nvPr/>
        </p:nvSpPr>
        <p:spPr>
          <a:xfrm>
            <a:off x="2313302" y="1739134"/>
            <a:ext cx="532436" cy="53243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38914" name="Picture 2" descr="https://lh3.googleusercontent.com/etD3iGyaoQ5tD6CwTJvcSpvjVaGdORko_U0Diz8yJRo8UxOZmifBEryUrHme6itxks4H3EsKhHfLehX-5EYulzDxVdW6VGcrFXeDe1QrlnO9mSwMZj0sb4aAzU6OIRAKCSQFBAjOd855ssEshQgBwuIJGfQZSpMiwXlT39h4XDZ2qzS-IG0V2meRADdBPk6B1WZctWRbovWD6TkwCoebp9RezBoq_R8h1dtmbelFvgFR7CouxyRg4ROY8dY_TdczuzPjEW-FeQkVedzMvOZrggaZ8tBcDoLoohS8MC02lfYvPjsHdNC4WQvcD6hqpu8YIUAeZygOaEW6JsdJESenSypDhSI1RFd-TBO1eOBkLwv29trwjOs4nwNmWdVgD3Jt7o5kGVrnUCFs3VIcjhxCIldumAh9QEJmueGWDANcPxlnlOhAsFvVNR3p8PbZePLkYJS5Xo2PpY5nx0oIYgJF7mzursRHzF9FUg3HMWEajtPyHqY4ZgB68siyC-o40QWvseyBjhHbPB8V5OtAaie-jSc642kPid7UnamtAH6KGbQUjtTQKXW-Ny-oMmDzV28ChYF5yFgy9xiFLO-trqNXiey1TVyzr5bPuvaXUacEYvJB5BwtbYkaYkLBMlMps70jnoS3TpkK08icjBYzlwlqjDDreT8MskdL=w1704-h958-no">
            <a:extLst>
              <a:ext uri="{FF2B5EF4-FFF2-40B4-BE49-F238E27FC236}">
                <a16:creationId xmlns:a16="http://schemas.microsoft.com/office/drawing/2014/main" id="{AD862E7D-A921-4F5C-86CD-F817EEDADA4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078557" y="2145256"/>
            <a:ext cx="6138835" cy="3450963"/>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49" name="Grafik 48">
            <a:extLst>
              <a:ext uri="{FF2B5EF4-FFF2-40B4-BE49-F238E27FC236}">
                <a16:creationId xmlns:a16="http://schemas.microsoft.com/office/drawing/2014/main" id="{B17F34CF-BC3C-4065-9609-BB4C68427CD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1382694">
            <a:off x="6087135" y="1805372"/>
            <a:ext cx="2373642" cy="1767606"/>
          </a:xfrm>
          <a:prstGeom prst="rect">
            <a:avLst/>
          </a:prstGeom>
          <a:effectLst>
            <a:outerShdw blurRad="63500" sx="102000" sy="102000" algn="ctr" rotWithShape="0">
              <a:prstClr val="black">
                <a:alpha val="40000"/>
              </a:prstClr>
            </a:outerShdw>
          </a:effectLst>
        </p:spPr>
      </p:pic>
      <p:pic>
        <p:nvPicPr>
          <p:cNvPr id="52" name="Picture 2" descr="https://lh3.googleusercontent.com/etD3iGyaoQ5tD6CwTJvcSpvjVaGdORko_U0Diz8yJRo8UxOZmifBEryUrHme6itxks4H3EsKhHfLehX-5EYulzDxVdW6VGcrFXeDe1QrlnO9mSwMZj0sb4aAzU6OIRAKCSQFBAjOd855ssEshQgBwuIJGfQZSpMiwXlT39h4XDZ2qzS-IG0V2meRADdBPk6B1WZctWRbovWD6TkwCoebp9RezBoq_R8h1dtmbelFvgFR7CouxyRg4ROY8dY_TdczuzPjEW-FeQkVedzMvOZrggaZ8tBcDoLoohS8MC02lfYvPjsHdNC4WQvcD6hqpu8YIUAeZygOaEW6JsdJESenSypDhSI1RFd-TBO1eOBkLwv29trwjOs4nwNmWdVgD3Jt7o5kGVrnUCFs3VIcjhxCIldumAh9QEJmueGWDANcPxlnlOhAsFvVNR3p8PbZePLkYJS5Xo2PpY5nx0oIYgJF7mzursRHzF9FUg3HMWEajtPyHqY4ZgB68siyC-o40QWvseyBjhHbPB8V5OtAaie-jSc642kPid7UnamtAH6KGbQUjtTQKXW-Ny-oMmDzV28ChYF5yFgy9xiFLO-trqNXiey1TVyzr5bPuvaXUacEYvJB5BwtbYkaYkLBMlMps70jnoS3TpkK08icjBYzlwlqjDDreT8MskdL=w1704-h958-no">
            <a:extLst>
              <a:ext uri="{FF2B5EF4-FFF2-40B4-BE49-F238E27FC236}">
                <a16:creationId xmlns:a16="http://schemas.microsoft.com/office/drawing/2014/main" id="{E865A742-8E29-4512-9620-A69C778D692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045" t="8263" r="4606" b="12388"/>
          <a:stretch/>
        </p:blipFill>
        <p:spPr bwMode="auto">
          <a:xfrm rot="427716">
            <a:off x="5993557" y="415637"/>
            <a:ext cx="2589238" cy="1455547"/>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437804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2"/>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7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P spid="59" grpId="0" animBg="1"/>
      <p:bldP spid="60" grpId="0" animBg="1"/>
      <p:bldP spid="61" grpId="0" animBg="1"/>
      <p:bldP spid="62" grpId="0" animBg="1"/>
      <p:bldP spid="63" grpId="0" animBg="1"/>
      <p:bldP spid="64" grpId="0" animBg="1"/>
      <p:bldP spid="66" grpId="0" animBg="1"/>
      <p:bldP spid="67" grpId="0" animBg="1"/>
      <p:bldP spid="68" grpId="0" animBg="1"/>
      <p:bldP spid="69" grpId="0" animBg="1"/>
      <p:bldP spid="70" grpId="0" animBg="1"/>
      <p:bldP spid="71" grpId="0" animBg="1"/>
      <p:bldP spid="7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43947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46600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10" name="Picture 4" descr="https://download.kalt.name/abiball-2017_002-1-/abiball-2017_002-1-.jpg">
            <a:extLst>
              <a:ext uri="{FF2B5EF4-FFF2-40B4-BE49-F238E27FC236}">
                <a16:creationId xmlns:a16="http://schemas.microsoft.com/office/drawing/2014/main" id="{A09507F2-012C-4865-B3F7-235B96FB6E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72699">
            <a:off x="4264815" y="-11664419"/>
            <a:ext cx="5043055" cy="756458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4" name="Picture 2" descr="Schulgarten AG">
            <a:extLst>
              <a:ext uri="{FF2B5EF4-FFF2-40B4-BE49-F238E27FC236}">
                <a16:creationId xmlns:a16="http://schemas.microsoft.com/office/drawing/2014/main" id="{A350CA35-0317-4A4B-9155-F05E7D3395F7}"/>
              </a:ext>
            </a:extLst>
          </p:cNvPr>
          <p:cNvPicPr>
            <a:picLocks noChangeAspect="1" noChangeArrowheads="1"/>
          </p:cNvPicPr>
          <p:nvPr/>
        </p:nvPicPr>
        <p:blipFill rotWithShape="1">
          <a:blip r:embed="rId5" cstate="hqprint">
            <a:extLst>
              <a:ext uri="{28A0092B-C50C-407E-A947-70E740481C1C}">
                <a14:useLocalDpi xmlns:a14="http://schemas.microsoft.com/office/drawing/2010/main" val="0"/>
              </a:ext>
            </a:extLst>
          </a:blip>
          <a:srcRect l="5940" t="574" r="7482" b="2558"/>
          <a:stretch/>
        </p:blipFill>
        <p:spPr bwMode="auto">
          <a:xfrm rot="21415409">
            <a:off x="1633552" y="-5813340"/>
            <a:ext cx="6211181" cy="4631009"/>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2" name="Grafik 1">
            <a:extLst>
              <a:ext uri="{FF2B5EF4-FFF2-40B4-BE49-F238E27FC236}">
                <a16:creationId xmlns:a16="http://schemas.microsoft.com/office/drawing/2014/main" id="{45ED99CE-B0B4-4086-8DF4-676FD985EEF7}"/>
              </a:ext>
            </a:extLst>
          </p:cNvPr>
          <p:cNvPicPr>
            <a:picLocks noChangeAspect="1"/>
          </p:cNvPicPr>
          <p:nvPr/>
        </p:nvPicPr>
        <p:blipFill rotWithShape="1">
          <a:blip r:embed="rId6">
            <a:extLst>
              <a:ext uri="{28A0092B-C50C-407E-A947-70E740481C1C}">
                <a14:useLocalDpi xmlns:a14="http://schemas.microsoft.com/office/drawing/2010/main" val="0"/>
              </a:ext>
            </a:extLst>
          </a:blip>
          <a:srcRect l="1429" t="10451" r="1885" b="9649"/>
          <a:stretch/>
        </p:blipFill>
        <p:spPr>
          <a:xfrm rot="21428999">
            <a:off x="1430360" y="-6784513"/>
            <a:ext cx="6441501" cy="636411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4098" name="Picture 2" descr="https://lh3.googleusercontent.com/ZQfBoqSufWOLPaXIewK2OrS1MOu5f6CFVFLZTLTqbgJ-Z5lWE9bCCvFjlR1b_OzjmuEuWBiEnKUFKE9v3i3mPfi44zXRC1Oc_Po82OhgPo4snR10lVEowivDtQaSbpSrEto3JbpAPARqG4BwzSudc77C0LR9e28ng4DqreOjzTmPVDXJ7gSsK7_a6lCGdOd-DhAWqK2dC9rowr0uP32NGUp5qk8FYYjFPwZh6557Chqheog5PFAA8H161xCSkSjELajpEqnPBpI7zOd-BtWyTyOKwaaJlbFrr0OXTH0ZGfpYvYc-d1C_7zXOakscS5tnX0NNzMYCKAwBY_5qczBpqLZIlhvd8UF5-rpTdlx2sMRFpucxdlcNK3vRo2f6KDRGjONAoLWuRK3Je0-uprVo73IJtEFr3dVxOqRIhPvUYHt8CpkvTI-doECQbTwQrtLTwkT1KIVamQlbtwfkuRxY3w3e9KDi6097jPd6G14trMFq6QsLSWgchKQpTAms2knfHUdGs5HCuvB6Si8JOBse6DXHycnCbzeX2h2A3tjjQBVq1JC2lb0g3n52zoaaV4cVYzEnVrWqSGawsuoK7TeQ7R2CEzfBOCrJos4hZJlWljAmUVw78DhEbGSAbZUISZcPS1OL-pNkXTdmg2gOdtua1GYjG4kVm4BZ=w1791-h1008-no">
            <a:extLst>
              <a:ext uri="{FF2B5EF4-FFF2-40B4-BE49-F238E27FC236}">
                <a16:creationId xmlns:a16="http://schemas.microsoft.com/office/drawing/2014/main" id="{3FED46FE-00BF-4C0B-A926-E13952CA2A2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3788" t="14959" r="13788" b="14959"/>
          <a:stretch/>
        </p:blipFill>
        <p:spPr bwMode="auto">
          <a:xfrm rot="168930">
            <a:off x="291174" y="1638892"/>
            <a:ext cx="8482682" cy="461571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4100" name="Picture 4" descr="https://lh3.googleusercontent.com/SWHa8OaCCZox-52bkxahOXQ8eI6Cx8sF1fi25-7n-LTNbVZTmi2CyTxVGMwqh1_xK5mt-L5Jvbs6Er_vU_VNx33ad0IEymA04KA0_na11kIleOwjdRmz4EJDDkHtvqK7I6NJrDdrscgJ9WdwR9c4Ig3dNyDacFW74oDKArWKwesF6Z961Byppew0kE5WHY9Tzd_nNh4lkcTbLdc_HIvIjYPFV2tdRQj0unnF5aoTuid0-UEywiv2Ohc0o0ZUmivDiLf3qC4w-sjOOmEBR6-nVrUkdKx2dNArd6l9H_mpbByTOvGtLeqhs75BgakeyP5Ymao5RdKElUK8DRT7Qq2OkDaW5mPubFH6sv6DmS29Jl2Xp1ubrU1pTqQgjR4QSMFYLlhbp6RsMcf1xqvj6pyjINVE0jfpGoqUsmzMi2iGGY64Smxw9rm3H0t5c3cyeIZaGUgRsDDcowZLeU8RaQZEUYoGuglDcLEiYfd_yQCmNxdD0kp-YbRoOL8v1-TsUp7ZJEvqOV4ItZ4yb-MWxHdIsKEg0cs0dn8x9FXcfiLGOLE19IXVKe3enKPjl-giEiircYuKnPQgVgYiiBmeArjvkJKXZWT4-AAwsnu2AoYPRXAX1eG-kIpaTfmut_ZS7V8tYVArhazHTiR8iYRL7mqwVLH1LKrTy-dl=w1791-h1008-no">
            <a:extLst>
              <a:ext uri="{FF2B5EF4-FFF2-40B4-BE49-F238E27FC236}">
                <a16:creationId xmlns:a16="http://schemas.microsoft.com/office/drawing/2014/main" id="{FEF6577C-D161-4237-A6F3-8D109D1CA81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12527" b="6138"/>
          <a:stretch/>
        </p:blipFill>
        <p:spPr bwMode="auto">
          <a:xfrm rot="21418604">
            <a:off x="621082" y="1170231"/>
            <a:ext cx="8060057" cy="4863424"/>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5" name="Grafik 14" descr="Ein Bild, das Person, drinnen, stehend, Mann enthält.&#10;&#10;Automatisch generierte Beschreibung">
            <a:extLst>
              <a:ext uri="{FF2B5EF4-FFF2-40B4-BE49-F238E27FC236}">
                <a16:creationId xmlns:a16="http://schemas.microsoft.com/office/drawing/2014/main" id="{E979E4EF-A9C2-4F75-9989-EEC0B144450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71912" y="1446215"/>
            <a:ext cx="7475405" cy="4983604"/>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9" name="Picture 2">
            <a:extLst>
              <a:ext uri="{FF2B5EF4-FFF2-40B4-BE49-F238E27FC236}">
                <a16:creationId xmlns:a16="http://schemas.microsoft.com/office/drawing/2014/main" id="{7C5C56F0-897C-43F6-8000-A7638AE5BE5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21428298">
            <a:off x="557561" y="1559642"/>
            <a:ext cx="8028877" cy="451485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151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43947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46600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4098" name="Picture 2" descr="https://lh3.googleusercontent.com/ZQfBoqSufWOLPaXIewK2OrS1MOu5f6CFVFLZTLTqbgJ-Z5lWE9bCCvFjlR1b_OzjmuEuWBiEnKUFKE9v3i3mPfi44zXRC1Oc_Po82OhgPo4snR10lVEowivDtQaSbpSrEto3JbpAPARqG4BwzSudc77C0LR9e28ng4DqreOjzTmPVDXJ7gSsK7_a6lCGdOd-DhAWqK2dC9rowr0uP32NGUp5qk8FYYjFPwZh6557Chqheog5PFAA8H161xCSkSjELajpEqnPBpI7zOd-BtWyTyOKwaaJlbFrr0OXTH0ZGfpYvYc-d1C_7zXOakscS5tnX0NNzMYCKAwBY_5qczBpqLZIlhvd8UF5-rpTdlx2sMRFpucxdlcNK3vRo2f6KDRGjONAoLWuRK3Je0-uprVo73IJtEFr3dVxOqRIhPvUYHt8CpkvTI-doECQbTwQrtLTwkT1KIVamQlbtwfkuRxY3w3e9KDi6097jPd6G14trMFq6QsLSWgchKQpTAms2knfHUdGs5HCuvB6Si8JOBse6DXHycnCbzeX2h2A3tjjQBVq1JC2lb0g3n52zoaaV4cVYzEnVrWqSGawsuoK7TeQ7R2CEzfBOCrJos4hZJlWljAmUVw78DhEbGSAbZUISZcPS1OL-pNkXTdmg2gOdtua1GYjG4kVm4BZ=w1791-h1008-no">
            <a:extLst>
              <a:ext uri="{FF2B5EF4-FFF2-40B4-BE49-F238E27FC236}">
                <a16:creationId xmlns:a16="http://schemas.microsoft.com/office/drawing/2014/main" id="{3FED46FE-00BF-4C0B-A926-E13952CA2A2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788" t="14959" r="13788" b="14959"/>
          <a:stretch/>
        </p:blipFill>
        <p:spPr bwMode="auto">
          <a:xfrm rot="168930">
            <a:off x="-16910976" y="1486492"/>
            <a:ext cx="8482682" cy="461571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7410" name="Picture 2" descr="https://kreisgymnasium-neuenburg.de/wp-content/uploads/2017/03/1422t.jpg">
            <a:extLst>
              <a:ext uri="{FF2B5EF4-FFF2-40B4-BE49-F238E27FC236}">
                <a16:creationId xmlns:a16="http://schemas.microsoft.com/office/drawing/2014/main" id="{FB22431A-B445-4BE0-BEE3-04B3DF2594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332644">
            <a:off x="-5199871" y="1677358"/>
            <a:ext cx="4233978" cy="423397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7" name="Grafik 6">
            <a:extLst>
              <a:ext uri="{FF2B5EF4-FFF2-40B4-BE49-F238E27FC236}">
                <a16:creationId xmlns:a16="http://schemas.microsoft.com/office/drawing/2014/main" id="{4F4C7F4E-7D0C-4143-9961-DACF345266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7237">
            <a:off x="10191405" y="1076789"/>
            <a:ext cx="7523704" cy="50088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5" name="Picture 2" descr="man taking selfie">
            <a:extLst>
              <a:ext uri="{FF2B5EF4-FFF2-40B4-BE49-F238E27FC236}">
                <a16:creationId xmlns:a16="http://schemas.microsoft.com/office/drawing/2014/main" id="{5DB4B979-34EE-40B5-9F0B-CCA0A2BD2F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1401585">
            <a:off x="-191829" y="7526867"/>
            <a:ext cx="5516398" cy="551129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8194" name="Picture 2">
            <a:extLst>
              <a:ext uri="{FF2B5EF4-FFF2-40B4-BE49-F238E27FC236}">
                <a16:creationId xmlns:a16="http://schemas.microsoft.com/office/drawing/2014/main" id="{76617A6A-231E-41F8-9A9D-34D504090D0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1815" t="16095" r="15082" b="13009"/>
          <a:stretch/>
        </p:blipFill>
        <p:spPr bwMode="auto">
          <a:xfrm rot="21417633">
            <a:off x="652485" y="1679289"/>
            <a:ext cx="7820450" cy="426485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 name="Grafik 3">
            <a:extLst>
              <a:ext uri="{FF2B5EF4-FFF2-40B4-BE49-F238E27FC236}">
                <a16:creationId xmlns:a16="http://schemas.microsoft.com/office/drawing/2014/main" id="{1DD98083-7DAE-4C62-BD56-B038EF7CA92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184011">
            <a:off x="1090816" y="1744730"/>
            <a:ext cx="7502341" cy="4220067"/>
          </a:xfrm>
          <a:prstGeom prst="rect">
            <a:avLst/>
          </a:prstGeom>
          <a:effectLst>
            <a:outerShdw blurRad="63500" sx="102000" sy="102000" algn="ctr" rotWithShape="0">
              <a:prstClr val="black">
                <a:alpha val="40000"/>
              </a:prstClr>
            </a:outerShdw>
          </a:effectLst>
        </p:spPr>
      </p:pic>
      <p:pic>
        <p:nvPicPr>
          <p:cNvPr id="19" name="Picture 2">
            <a:extLst>
              <a:ext uri="{FF2B5EF4-FFF2-40B4-BE49-F238E27FC236}">
                <a16:creationId xmlns:a16="http://schemas.microsoft.com/office/drawing/2014/main" id="{57CD00D3-597A-43D8-BCFC-83D4CDE5F12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21345155">
            <a:off x="1101260" y="1543629"/>
            <a:ext cx="7316094" cy="4114033"/>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2F605847-ACAD-4E99-B176-D7D2F7B7102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21386621">
            <a:off x="475376" y="2088386"/>
            <a:ext cx="7709668" cy="433535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402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43947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46600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4098" name="Picture 2" descr="https://lh3.googleusercontent.com/ZQfBoqSufWOLPaXIewK2OrS1MOu5f6CFVFLZTLTqbgJ-Z5lWE9bCCvFjlR1b_OzjmuEuWBiEnKUFKE9v3i3mPfi44zXRC1Oc_Po82OhgPo4snR10lVEowivDtQaSbpSrEto3JbpAPARqG4BwzSudc77C0LR9e28ng4DqreOjzTmPVDXJ7gSsK7_a6lCGdOd-DhAWqK2dC9rowr0uP32NGUp5qk8FYYjFPwZh6557Chqheog5PFAA8H161xCSkSjELajpEqnPBpI7zOd-BtWyTyOKwaaJlbFrr0OXTH0ZGfpYvYc-d1C_7zXOakscS5tnX0NNzMYCKAwBY_5qczBpqLZIlhvd8UF5-rpTdlx2sMRFpucxdlcNK3vRo2f6KDRGjONAoLWuRK3Je0-uprVo73IJtEFr3dVxOqRIhPvUYHt8CpkvTI-doECQbTwQrtLTwkT1KIVamQlbtwfkuRxY3w3e9KDi6097jPd6G14trMFq6QsLSWgchKQpTAms2knfHUdGs5HCuvB6Si8JOBse6DXHycnCbzeX2h2A3tjjQBVq1JC2lb0g3n52zoaaV4cVYzEnVrWqSGawsuoK7TeQ7R2CEzfBOCrJos4hZJlWljAmUVw78DhEbGSAbZUISZcPS1OL-pNkXTdmg2gOdtua1GYjG4kVm4BZ=w1791-h1008-no">
            <a:extLst>
              <a:ext uri="{FF2B5EF4-FFF2-40B4-BE49-F238E27FC236}">
                <a16:creationId xmlns:a16="http://schemas.microsoft.com/office/drawing/2014/main" id="{3FED46FE-00BF-4C0B-A926-E13952CA2A2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788" t="14959" r="13788" b="14959"/>
          <a:stretch/>
        </p:blipFill>
        <p:spPr bwMode="auto">
          <a:xfrm rot="168930">
            <a:off x="-16910976" y="1486492"/>
            <a:ext cx="8482682" cy="461571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7410" name="Picture 2" descr="https://kreisgymnasium-neuenburg.de/wp-content/uploads/2017/03/1422t.jpg">
            <a:extLst>
              <a:ext uri="{FF2B5EF4-FFF2-40B4-BE49-F238E27FC236}">
                <a16:creationId xmlns:a16="http://schemas.microsoft.com/office/drawing/2014/main" id="{FB22431A-B445-4BE0-BEE3-04B3DF2594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332644">
            <a:off x="535962" y="1528901"/>
            <a:ext cx="4233978" cy="423397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7" name="Grafik 6">
            <a:extLst>
              <a:ext uri="{FF2B5EF4-FFF2-40B4-BE49-F238E27FC236}">
                <a16:creationId xmlns:a16="http://schemas.microsoft.com/office/drawing/2014/main" id="{4F4C7F4E-7D0C-4143-9961-DACF345266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7237">
            <a:off x="912524" y="1183156"/>
            <a:ext cx="7523704" cy="50088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5" name="Picture 2" descr="man taking selfie">
            <a:extLst>
              <a:ext uri="{FF2B5EF4-FFF2-40B4-BE49-F238E27FC236}">
                <a16:creationId xmlns:a16="http://schemas.microsoft.com/office/drawing/2014/main" id="{5DB4B979-34EE-40B5-9F0B-CCA0A2BD2F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1401585">
            <a:off x="-191829" y="7526867"/>
            <a:ext cx="5516398" cy="551129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3074" name="Picture 2" descr="Fußball AG">
            <a:extLst>
              <a:ext uri="{FF2B5EF4-FFF2-40B4-BE49-F238E27FC236}">
                <a16:creationId xmlns:a16="http://schemas.microsoft.com/office/drawing/2014/main" id="{F584A99D-4FDC-4815-BCF3-207905064B2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8474" y="1998529"/>
            <a:ext cx="7811804" cy="4169008"/>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53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43947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46600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4098" name="Picture 2" descr="https://lh3.googleusercontent.com/ZQfBoqSufWOLPaXIewK2OrS1MOu5f6CFVFLZTLTqbgJ-Z5lWE9bCCvFjlR1b_OzjmuEuWBiEnKUFKE9v3i3mPfi44zXRC1Oc_Po82OhgPo4snR10lVEowivDtQaSbpSrEto3JbpAPARqG4BwzSudc77C0LR9e28ng4DqreOjzTmPVDXJ7gSsK7_a6lCGdOd-DhAWqK2dC9rowr0uP32NGUp5qk8FYYjFPwZh6557Chqheog5PFAA8H161xCSkSjELajpEqnPBpI7zOd-BtWyTyOKwaaJlbFrr0OXTH0ZGfpYvYc-d1C_7zXOakscS5tnX0NNzMYCKAwBY_5qczBpqLZIlhvd8UF5-rpTdlx2sMRFpucxdlcNK3vRo2f6KDRGjONAoLWuRK3Je0-uprVo73IJtEFr3dVxOqRIhPvUYHt8CpkvTI-doECQbTwQrtLTwkT1KIVamQlbtwfkuRxY3w3e9KDi6097jPd6G14trMFq6QsLSWgchKQpTAms2knfHUdGs5HCuvB6Si8JOBse6DXHycnCbzeX2h2A3tjjQBVq1JC2lb0g3n52zoaaV4cVYzEnVrWqSGawsuoK7TeQ7R2CEzfBOCrJos4hZJlWljAmUVw78DhEbGSAbZUISZcPS1OL-pNkXTdmg2gOdtua1GYjG4kVm4BZ=w1791-h1008-no">
            <a:extLst>
              <a:ext uri="{FF2B5EF4-FFF2-40B4-BE49-F238E27FC236}">
                <a16:creationId xmlns:a16="http://schemas.microsoft.com/office/drawing/2014/main" id="{3FED46FE-00BF-4C0B-A926-E13952CA2A2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788" t="14959" r="13788" b="14959"/>
          <a:stretch/>
        </p:blipFill>
        <p:spPr bwMode="auto">
          <a:xfrm rot="168930">
            <a:off x="-16910976" y="1486492"/>
            <a:ext cx="8482682" cy="461571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7410" name="Picture 2" descr="https://kreisgymnasium-neuenburg.de/wp-content/uploads/2017/03/1422t.jpg">
            <a:extLst>
              <a:ext uri="{FF2B5EF4-FFF2-40B4-BE49-F238E27FC236}">
                <a16:creationId xmlns:a16="http://schemas.microsoft.com/office/drawing/2014/main" id="{FB22431A-B445-4BE0-BEE3-04B3DF2594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332644">
            <a:off x="-4738248" y="1677359"/>
            <a:ext cx="4233978" cy="423397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7" name="Grafik 6">
            <a:extLst>
              <a:ext uri="{FF2B5EF4-FFF2-40B4-BE49-F238E27FC236}">
                <a16:creationId xmlns:a16="http://schemas.microsoft.com/office/drawing/2014/main" id="{4F4C7F4E-7D0C-4143-9961-DACF345266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7237">
            <a:off x="9969338" y="1247628"/>
            <a:ext cx="7523704" cy="50088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5" name="Picture 2" descr="man taking selfie">
            <a:extLst>
              <a:ext uri="{FF2B5EF4-FFF2-40B4-BE49-F238E27FC236}">
                <a16:creationId xmlns:a16="http://schemas.microsoft.com/office/drawing/2014/main" id="{5DB4B979-34EE-40B5-9F0B-CCA0A2BD2F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1401585">
            <a:off x="-191829" y="7526867"/>
            <a:ext cx="5516398" cy="551129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050" name="Picture 2">
            <a:extLst>
              <a:ext uri="{FF2B5EF4-FFF2-40B4-BE49-F238E27FC236}">
                <a16:creationId xmlns:a16="http://schemas.microsoft.com/office/drawing/2014/main" id="{BE374DBB-9984-4A48-95B7-8CEDEF6AA6E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336072">
            <a:off x="634042" y="1355572"/>
            <a:ext cx="7888236" cy="4435763"/>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E4BA3C2-BEC7-4D01-AC2A-2B61F7FA5F3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228568">
            <a:off x="9724051" y="1757256"/>
            <a:ext cx="7300149" cy="4105067"/>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9" name="Grafik 18">
            <a:extLst>
              <a:ext uri="{FF2B5EF4-FFF2-40B4-BE49-F238E27FC236}">
                <a16:creationId xmlns:a16="http://schemas.microsoft.com/office/drawing/2014/main" id="{02AE2D18-42BD-415E-ABC2-88251CADE0E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16406295">
            <a:off x="3667617" y="1694921"/>
            <a:ext cx="5952809" cy="334845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115799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6543610" y="-3070028"/>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5740914" y="1963329"/>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pic>
        <p:nvPicPr>
          <p:cNvPr id="25602" name="Picture 2" descr="1351">
            <a:extLst>
              <a:ext uri="{FF2B5EF4-FFF2-40B4-BE49-F238E27FC236}">
                <a16:creationId xmlns:a16="http://schemas.microsoft.com/office/drawing/2014/main" id="{A1F03A9C-7CB7-4C77-9D6D-73FE5C0C9F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24811"/>
          <a:stretch>
            <a:fillRect/>
          </a:stretch>
        </p:blipFill>
        <p:spPr bwMode="auto">
          <a:xfrm>
            <a:off x="1314057" y="445226"/>
            <a:ext cx="3366886" cy="1422246"/>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5605" name="Picture 5" descr="1353">
            <a:extLst>
              <a:ext uri="{FF2B5EF4-FFF2-40B4-BE49-F238E27FC236}">
                <a16:creationId xmlns:a16="http://schemas.microsoft.com/office/drawing/2014/main" id="{23BF19F5-D74E-4D7A-A45E-73F175678AEF}"/>
              </a:ext>
            </a:extLst>
          </p:cNvPr>
          <p:cNvPicPr>
            <a:picLocks noChangeAspect="1" noChangeArrowheads="1"/>
          </p:cNvPicPr>
          <p:nvPr/>
        </p:nvPicPr>
        <p:blipFill>
          <a:blip r:embed="rId5">
            <a:lum bright="20000" contrast="20000"/>
            <a:extLst>
              <a:ext uri="{28A0092B-C50C-407E-A947-70E740481C1C}">
                <a14:useLocalDpi xmlns:a14="http://schemas.microsoft.com/office/drawing/2010/main" val="0"/>
              </a:ext>
            </a:extLst>
          </a:blip>
          <a:srcRect t="36967" r="8800" b="1366"/>
          <a:stretch>
            <a:fillRect/>
          </a:stretch>
        </p:blipFill>
        <p:spPr bwMode="auto">
          <a:xfrm>
            <a:off x="4616830" y="562189"/>
            <a:ext cx="3347774" cy="1691406"/>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pic>
        <p:nvPicPr>
          <p:cNvPr id="25603" name="Picture 3" descr="Audio-/Video-Team">
            <a:extLst>
              <a:ext uri="{FF2B5EF4-FFF2-40B4-BE49-F238E27FC236}">
                <a16:creationId xmlns:a16="http://schemas.microsoft.com/office/drawing/2014/main" id="{3196A969-6359-42F3-BE5F-35B3340D76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11565"/>
          <a:stretch>
            <a:fillRect/>
          </a:stretch>
        </p:blipFill>
        <p:spPr bwMode="auto">
          <a:xfrm>
            <a:off x="6483267" y="1525919"/>
            <a:ext cx="4803466" cy="1423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04" name="Picture 4" descr="person holding black tripod with camera">
            <a:extLst>
              <a:ext uri="{FF2B5EF4-FFF2-40B4-BE49-F238E27FC236}">
                <a16:creationId xmlns:a16="http://schemas.microsoft.com/office/drawing/2014/main" id="{096B5937-337C-4AEB-AFF5-05014BEDCE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16158" b="35977"/>
          <a:stretch>
            <a:fillRect/>
          </a:stretch>
        </p:blipFill>
        <p:spPr bwMode="auto">
          <a:xfrm flipH="1">
            <a:off x="612930" y="1533883"/>
            <a:ext cx="4433969" cy="141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06" name="Picture 6" descr="foto-ag-01">
            <a:extLst>
              <a:ext uri="{FF2B5EF4-FFF2-40B4-BE49-F238E27FC236}">
                <a16:creationId xmlns:a16="http://schemas.microsoft.com/office/drawing/2014/main" id="{99679BD1-9B6E-4225-8238-7A88B726DB2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755" t="31865" r="755" b="6096"/>
          <a:stretch>
            <a:fillRect/>
          </a:stretch>
        </p:blipFill>
        <p:spPr bwMode="auto">
          <a:xfrm>
            <a:off x="3957302" y="1363480"/>
            <a:ext cx="2756896" cy="1704147"/>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pic>
        <p:nvPicPr>
          <p:cNvPr id="25607" name="Picture 7" descr="sommerkonzert-2018_016-header">
            <a:extLst>
              <a:ext uri="{FF2B5EF4-FFF2-40B4-BE49-F238E27FC236}">
                <a16:creationId xmlns:a16="http://schemas.microsoft.com/office/drawing/2014/main" id="{A375CCF9-3935-453A-9CFA-19E8AF52644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t="4492" r="2815" b="3429"/>
          <a:stretch>
            <a:fillRect/>
          </a:stretch>
        </p:blipFill>
        <p:spPr bwMode="auto">
          <a:xfrm>
            <a:off x="5300195" y="2608952"/>
            <a:ext cx="3430587" cy="1397000"/>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5608" name="Picture 8">
            <a:extLst>
              <a:ext uri="{FF2B5EF4-FFF2-40B4-BE49-F238E27FC236}">
                <a16:creationId xmlns:a16="http://schemas.microsoft.com/office/drawing/2014/main" id="{81C4EA8A-A45D-4C9C-A016-E25C1733BEB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b="36987"/>
          <a:stretch>
            <a:fillRect/>
          </a:stretch>
        </p:blipFill>
        <p:spPr bwMode="auto">
          <a:xfrm>
            <a:off x="947269" y="2613715"/>
            <a:ext cx="2963863" cy="1398587"/>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5609" name="Picture 9" descr="1160">
            <a:extLst>
              <a:ext uri="{FF2B5EF4-FFF2-40B4-BE49-F238E27FC236}">
                <a16:creationId xmlns:a16="http://schemas.microsoft.com/office/drawing/2014/main" id="{5218AB5C-08C7-4EA0-94AD-1F6C4F5D998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452345" y="2470840"/>
            <a:ext cx="2284412" cy="1695450"/>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0" name="Picture 10" descr="Schach AG">
            <a:extLst>
              <a:ext uri="{FF2B5EF4-FFF2-40B4-BE49-F238E27FC236}">
                <a16:creationId xmlns:a16="http://schemas.microsoft.com/office/drawing/2014/main" id="{EB8ADA63-56E0-4E5F-91D9-1166D37DA456}"/>
              </a:ext>
            </a:extLst>
          </p:cNvPr>
          <p:cNvPicPr>
            <a:picLocks noChangeAspect="1" noChangeArrowheads="1"/>
          </p:cNvPicPr>
          <p:nvPr/>
        </p:nvPicPr>
        <p:blipFill>
          <a:blip r:embed="rId12" cstate="hqprint">
            <a:extLst>
              <a:ext uri="{28A0092B-C50C-407E-A947-70E740481C1C}">
                <a14:useLocalDpi xmlns:a14="http://schemas.microsoft.com/office/drawing/2010/main" val="0"/>
              </a:ext>
            </a:extLst>
          </a:blip>
          <a:srcRect/>
          <a:stretch>
            <a:fillRect/>
          </a:stretch>
        </p:blipFill>
        <p:spPr bwMode="auto">
          <a:xfrm>
            <a:off x="5985344" y="3667476"/>
            <a:ext cx="3508375" cy="139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1" name="Picture 11" descr="Pausen-WM">
            <a:extLst>
              <a:ext uri="{FF2B5EF4-FFF2-40B4-BE49-F238E27FC236}">
                <a16:creationId xmlns:a16="http://schemas.microsoft.com/office/drawing/2014/main" id="{87FE680E-D76A-4316-A62F-57EB701EE0B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13218" y="3667476"/>
            <a:ext cx="4133851"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2" name="Picture 12" descr="IMG_1777">
            <a:extLst>
              <a:ext uri="{FF2B5EF4-FFF2-40B4-BE49-F238E27FC236}">
                <a16:creationId xmlns:a16="http://schemas.microsoft.com/office/drawing/2014/main" id="{5C569FE4-104E-49EF-8DB8-FEF89F34297F}"/>
              </a:ext>
            </a:extLst>
          </p:cNvPr>
          <p:cNvPicPr>
            <a:picLocks noChangeAspect="1" noChangeArrowheads="1"/>
          </p:cNvPicPr>
          <p:nvPr/>
        </p:nvPicPr>
        <p:blipFill>
          <a:blip r:embed="rId14" cstate="hqprint">
            <a:extLst>
              <a:ext uri="{28A0092B-C50C-407E-A947-70E740481C1C}">
                <a14:useLocalDpi xmlns:a14="http://schemas.microsoft.com/office/drawing/2010/main" val="0"/>
              </a:ext>
            </a:extLst>
          </a:blip>
          <a:srcRect/>
          <a:stretch>
            <a:fillRect/>
          </a:stretch>
        </p:blipFill>
        <p:spPr bwMode="auto">
          <a:xfrm>
            <a:off x="4472456" y="3524601"/>
            <a:ext cx="2549525" cy="1700213"/>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pic>
        <p:nvPicPr>
          <p:cNvPr id="25613" name="Picture 13" descr="planets">
            <a:extLst>
              <a:ext uri="{FF2B5EF4-FFF2-40B4-BE49-F238E27FC236}">
                <a16:creationId xmlns:a16="http://schemas.microsoft.com/office/drawing/2014/main" id="{7AC94BC6-190B-4AB5-99E4-6553B69EF603}"/>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l="1205" t="29797" r="-1205" b="50349"/>
          <a:stretch>
            <a:fillRect/>
          </a:stretch>
        </p:blipFill>
        <p:spPr bwMode="auto">
          <a:xfrm>
            <a:off x="5960594" y="4856081"/>
            <a:ext cx="10563225" cy="139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4" name="Picture 14" descr="photo-1521540250877-e444310b2c60?ixlib=rb-1">
            <a:extLst>
              <a:ext uri="{FF2B5EF4-FFF2-40B4-BE49-F238E27FC236}">
                <a16:creationId xmlns:a16="http://schemas.microsoft.com/office/drawing/2014/main" id="{4C3953F9-C576-4CA4-BA2C-6AA9254A5097}"/>
              </a:ext>
            </a:extLst>
          </p:cNvPr>
          <p:cNvPicPr>
            <a:picLocks noChangeAspect="1" noChangeArrowheads="1"/>
          </p:cNvPicPr>
          <p:nvPr/>
        </p:nvPicPr>
        <p:blipFill>
          <a:blip r:embed="rId16" cstate="hqprint">
            <a:extLst>
              <a:ext uri="{28A0092B-C50C-407E-A947-70E740481C1C}">
                <a14:useLocalDpi xmlns:a14="http://schemas.microsoft.com/office/drawing/2010/main" val="0"/>
              </a:ext>
            </a:extLst>
          </a:blip>
          <a:srcRect l="5042" t="4205" r="5042" b="4205"/>
          <a:stretch>
            <a:fillRect/>
          </a:stretch>
        </p:blipFill>
        <p:spPr bwMode="auto">
          <a:xfrm>
            <a:off x="3561882" y="4706856"/>
            <a:ext cx="2468562" cy="1676400"/>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5" name="Picture 15" descr="two white and black electronic device with wheels">
            <a:extLst>
              <a:ext uri="{FF2B5EF4-FFF2-40B4-BE49-F238E27FC236}">
                <a16:creationId xmlns:a16="http://schemas.microsoft.com/office/drawing/2014/main" id="{8A7EDCB0-4A81-4713-888D-DE6DD138DB73}"/>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l="-3305" t="7928" r="3305" b="19327"/>
          <a:stretch>
            <a:fillRect/>
          </a:stretch>
        </p:blipFill>
        <p:spPr bwMode="auto">
          <a:xfrm>
            <a:off x="682156" y="4856081"/>
            <a:ext cx="2879726"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1897737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5602"/>
                                        </p:tgtEl>
                                        <p:attrNameLst>
                                          <p:attrName>style.visibility</p:attrName>
                                        </p:attrNameLst>
                                      </p:cBhvr>
                                      <p:to>
                                        <p:strVal val="visible"/>
                                      </p:to>
                                    </p:set>
                                    <p:anim calcmode="lin" valueType="num">
                                      <p:cBhvr additive="base">
                                        <p:cTn id="7" dur="500" fill="hold"/>
                                        <p:tgtEl>
                                          <p:spTgt spid="25602"/>
                                        </p:tgtEl>
                                        <p:attrNameLst>
                                          <p:attrName>ppt_x</p:attrName>
                                        </p:attrNameLst>
                                      </p:cBhvr>
                                      <p:tavLst>
                                        <p:tav tm="0">
                                          <p:val>
                                            <p:strVal val="1+#ppt_w/2"/>
                                          </p:val>
                                        </p:tav>
                                        <p:tav tm="100000">
                                          <p:val>
                                            <p:strVal val="#ppt_x"/>
                                          </p:val>
                                        </p:tav>
                                      </p:tavLst>
                                    </p:anim>
                                    <p:anim calcmode="lin" valueType="num">
                                      <p:cBhvr additive="base">
                                        <p:cTn id="8" dur="500" fill="hold"/>
                                        <p:tgtEl>
                                          <p:spTgt spid="25602"/>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5605"/>
                                        </p:tgtEl>
                                        <p:attrNameLst>
                                          <p:attrName>style.visibility</p:attrName>
                                        </p:attrNameLst>
                                      </p:cBhvr>
                                      <p:to>
                                        <p:strVal val="visible"/>
                                      </p:to>
                                    </p:set>
                                    <p:anim calcmode="lin" valueType="num">
                                      <p:cBhvr additive="base">
                                        <p:cTn id="11" dur="500" fill="hold"/>
                                        <p:tgtEl>
                                          <p:spTgt spid="25605"/>
                                        </p:tgtEl>
                                        <p:attrNameLst>
                                          <p:attrName>ppt_x</p:attrName>
                                        </p:attrNameLst>
                                      </p:cBhvr>
                                      <p:tavLst>
                                        <p:tav tm="0">
                                          <p:val>
                                            <p:strVal val="1+#ppt_w/2"/>
                                          </p:val>
                                        </p:tav>
                                        <p:tav tm="100000">
                                          <p:val>
                                            <p:strVal val="#ppt_x"/>
                                          </p:val>
                                        </p:tav>
                                      </p:tavLst>
                                    </p:anim>
                                    <p:anim calcmode="lin" valueType="num">
                                      <p:cBhvr additive="base">
                                        <p:cTn id="12" dur="500" fill="hold"/>
                                        <p:tgtEl>
                                          <p:spTgt spid="25605"/>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grpId="0" nodeType="clickEffect">
                                  <p:stCondLst>
                                    <p:cond delay="0"/>
                                  </p:stCondLst>
                                  <p:childTnLst>
                                    <p:set>
                                      <p:cBhvr>
                                        <p:cTn id="16" dur="1" fill="hold">
                                          <p:stCondLst>
                                            <p:cond delay="0"/>
                                          </p:stCondLst>
                                        </p:cTn>
                                        <p:tgtEl>
                                          <p:spTgt spid="43"/>
                                        </p:tgtEl>
                                        <p:attrNameLst>
                                          <p:attrName>style.visibility</p:attrName>
                                        </p:attrNameLst>
                                      </p:cBhvr>
                                      <p:to>
                                        <p:strVal val="visible"/>
                                      </p:to>
                                    </p:set>
                                    <p:anim calcmode="lin" valueType="num">
                                      <p:cBhvr additive="base">
                                        <p:cTn id="17" dur="500" fill="hold"/>
                                        <p:tgtEl>
                                          <p:spTgt spid="43"/>
                                        </p:tgtEl>
                                        <p:attrNameLst>
                                          <p:attrName>ppt_x</p:attrName>
                                        </p:attrNameLst>
                                      </p:cBhvr>
                                      <p:tavLst>
                                        <p:tav tm="0">
                                          <p:val>
                                            <p:strVal val="1+#ppt_w/2"/>
                                          </p:val>
                                        </p:tav>
                                        <p:tav tm="100000">
                                          <p:val>
                                            <p:strVal val="#ppt_x"/>
                                          </p:val>
                                        </p:tav>
                                      </p:tavLst>
                                    </p:anim>
                                    <p:anim calcmode="lin" valueType="num">
                                      <p:cBhvr additive="base">
                                        <p:cTn id="18" dur="500" fill="hold"/>
                                        <p:tgtEl>
                                          <p:spTgt spid="43"/>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25603"/>
                                        </p:tgtEl>
                                        <p:attrNameLst>
                                          <p:attrName>style.visibility</p:attrName>
                                        </p:attrNameLst>
                                      </p:cBhvr>
                                      <p:to>
                                        <p:strVal val="visible"/>
                                      </p:to>
                                    </p:set>
                                    <p:anim calcmode="lin" valueType="num">
                                      <p:cBhvr additive="base">
                                        <p:cTn id="21" dur="500" fill="hold"/>
                                        <p:tgtEl>
                                          <p:spTgt spid="25603"/>
                                        </p:tgtEl>
                                        <p:attrNameLst>
                                          <p:attrName>ppt_x</p:attrName>
                                        </p:attrNameLst>
                                      </p:cBhvr>
                                      <p:tavLst>
                                        <p:tav tm="0">
                                          <p:val>
                                            <p:strVal val="1+#ppt_w/2"/>
                                          </p:val>
                                        </p:tav>
                                        <p:tav tm="100000">
                                          <p:val>
                                            <p:strVal val="#ppt_x"/>
                                          </p:val>
                                        </p:tav>
                                      </p:tavLst>
                                    </p:anim>
                                    <p:anim calcmode="lin" valueType="num">
                                      <p:cBhvr additive="base">
                                        <p:cTn id="22" dur="500" fill="hold"/>
                                        <p:tgtEl>
                                          <p:spTgt spid="25603"/>
                                        </p:tgtEl>
                                        <p:attrNameLst>
                                          <p:attrName>ppt_y</p:attrName>
                                        </p:attrNameLst>
                                      </p:cBhvr>
                                      <p:tavLst>
                                        <p:tav tm="0">
                                          <p:val>
                                            <p:strVal val="#ppt_y"/>
                                          </p:val>
                                        </p:tav>
                                        <p:tav tm="100000">
                                          <p:val>
                                            <p:strVal val="#ppt_y"/>
                                          </p:val>
                                        </p:tav>
                                      </p:tavLst>
                                    </p:anim>
                                  </p:childTnLst>
                                </p:cTn>
                              </p:par>
                              <p:par>
                                <p:cTn id="23" presetID="2" presetClass="entr" presetSubtype="2" fill="hold" nodeType="withEffect">
                                  <p:stCondLst>
                                    <p:cond delay="0"/>
                                  </p:stCondLst>
                                  <p:childTnLst>
                                    <p:set>
                                      <p:cBhvr>
                                        <p:cTn id="24" dur="1" fill="hold">
                                          <p:stCondLst>
                                            <p:cond delay="0"/>
                                          </p:stCondLst>
                                        </p:cTn>
                                        <p:tgtEl>
                                          <p:spTgt spid="25606"/>
                                        </p:tgtEl>
                                        <p:attrNameLst>
                                          <p:attrName>style.visibility</p:attrName>
                                        </p:attrNameLst>
                                      </p:cBhvr>
                                      <p:to>
                                        <p:strVal val="visible"/>
                                      </p:to>
                                    </p:set>
                                    <p:anim calcmode="lin" valueType="num">
                                      <p:cBhvr additive="base">
                                        <p:cTn id="25" dur="500" fill="hold"/>
                                        <p:tgtEl>
                                          <p:spTgt spid="25606"/>
                                        </p:tgtEl>
                                        <p:attrNameLst>
                                          <p:attrName>ppt_x</p:attrName>
                                        </p:attrNameLst>
                                      </p:cBhvr>
                                      <p:tavLst>
                                        <p:tav tm="0">
                                          <p:val>
                                            <p:strVal val="1+#ppt_w/2"/>
                                          </p:val>
                                        </p:tav>
                                        <p:tav tm="100000">
                                          <p:val>
                                            <p:strVal val="#ppt_x"/>
                                          </p:val>
                                        </p:tav>
                                      </p:tavLst>
                                    </p:anim>
                                    <p:anim calcmode="lin" valueType="num">
                                      <p:cBhvr additive="base">
                                        <p:cTn id="26" dur="500" fill="hold"/>
                                        <p:tgtEl>
                                          <p:spTgt spid="25606"/>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25604"/>
                                        </p:tgtEl>
                                        <p:attrNameLst>
                                          <p:attrName>style.visibility</p:attrName>
                                        </p:attrNameLst>
                                      </p:cBhvr>
                                      <p:to>
                                        <p:strVal val="visible"/>
                                      </p:to>
                                    </p:set>
                                    <p:anim calcmode="lin" valueType="num">
                                      <p:cBhvr additive="base">
                                        <p:cTn id="29" dur="500" fill="hold"/>
                                        <p:tgtEl>
                                          <p:spTgt spid="25604"/>
                                        </p:tgtEl>
                                        <p:attrNameLst>
                                          <p:attrName>ppt_x</p:attrName>
                                        </p:attrNameLst>
                                      </p:cBhvr>
                                      <p:tavLst>
                                        <p:tav tm="0">
                                          <p:val>
                                            <p:strVal val="1+#ppt_w/2"/>
                                          </p:val>
                                        </p:tav>
                                        <p:tav tm="100000">
                                          <p:val>
                                            <p:strVal val="#ppt_x"/>
                                          </p:val>
                                        </p:tav>
                                      </p:tavLst>
                                    </p:anim>
                                    <p:anim calcmode="lin" valueType="num">
                                      <p:cBhvr additive="base">
                                        <p:cTn id="30" dur="500" fill="hold"/>
                                        <p:tgtEl>
                                          <p:spTgt spid="25604"/>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2" fill="hold" nodeType="clickEffect">
                                  <p:stCondLst>
                                    <p:cond delay="0"/>
                                  </p:stCondLst>
                                  <p:childTnLst>
                                    <p:set>
                                      <p:cBhvr>
                                        <p:cTn id="34" dur="1" fill="hold">
                                          <p:stCondLst>
                                            <p:cond delay="0"/>
                                          </p:stCondLst>
                                        </p:cTn>
                                        <p:tgtEl>
                                          <p:spTgt spid="25607"/>
                                        </p:tgtEl>
                                        <p:attrNameLst>
                                          <p:attrName>style.visibility</p:attrName>
                                        </p:attrNameLst>
                                      </p:cBhvr>
                                      <p:to>
                                        <p:strVal val="visible"/>
                                      </p:to>
                                    </p:set>
                                    <p:anim calcmode="lin" valueType="num">
                                      <p:cBhvr additive="base">
                                        <p:cTn id="35" dur="500" fill="hold"/>
                                        <p:tgtEl>
                                          <p:spTgt spid="25607"/>
                                        </p:tgtEl>
                                        <p:attrNameLst>
                                          <p:attrName>ppt_x</p:attrName>
                                        </p:attrNameLst>
                                      </p:cBhvr>
                                      <p:tavLst>
                                        <p:tav tm="0">
                                          <p:val>
                                            <p:strVal val="1+#ppt_w/2"/>
                                          </p:val>
                                        </p:tav>
                                        <p:tav tm="100000">
                                          <p:val>
                                            <p:strVal val="#ppt_x"/>
                                          </p:val>
                                        </p:tav>
                                      </p:tavLst>
                                    </p:anim>
                                    <p:anim calcmode="lin" valueType="num">
                                      <p:cBhvr additive="base">
                                        <p:cTn id="36" dur="500" fill="hold"/>
                                        <p:tgtEl>
                                          <p:spTgt spid="25607"/>
                                        </p:tgtEl>
                                        <p:attrNameLst>
                                          <p:attrName>ppt_y</p:attrName>
                                        </p:attrNameLst>
                                      </p:cBhvr>
                                      <p:tavLst>
                                        <p:tav tm="0">
                                          <p:val>
                                            <p:strVal val="#ppt_y"/>
                                          </p:val>
                                        </p:tav>
                                        <p:tav tm="100000">
                                          <p:val>
                                            <p:strVal val="#ppt_y"/>
                                          </p:val>
                                        </p:tav>
                                      </p:tavLst>
                                    </p:anim>
                                  </p:childTnLst>
                                </p:cTn>
                              </p:par>
                              <p:par>
                                <p:cTn id="37" presetID="2" presetClass="entr" presetSubtype="2" fill="hold" nodeType="withEffect">
                                  <p:stCondLst>
                                    <p:cond delay="0"/>
                                  </p:stCondLst>
                                  <p:childTnLst>
                                    <p:set>
                                      <p:cBhvr>
                                        <p:cTn id="38" dur="1" fill="hold">
                                          <p:stCondLst>
                                            <p:cond delay="0"/>
                                          </p:stCondLst>
                                        </p:cTn>
                                        <p:tgtEl>
                                          <p:spTgt spid="25608"/>
                                        </p:tgtEl>
                                        <p:attrNameLst>
                                          <p:attrName>style.visibility</p:attrName>
                                        </p:attrNameLst>
                                      </p:cBhvr>
                                      <p:to>
                                        <p:strVal val="visible"/>
                                      </p:to>
                                    </p:set>
                                    <p:anim calcmode="lin" valueType="num">
                                      <p:cBhvr additive="base">
                                        <p:cTn id="39" dur="500" fill="hold"/>
                                        <p:tgtEl>
                                          <p:spTgt spid="25608"/>
                                        </p:tgtEl>
                                        <p:attrNameLst>
                                          <p:attrName>ppt_x</p:attrName>
                                        </p:attrNameLst>
                                      </p:cBhvr>
                                      <p:tavLst>
                                        <p:tav tm="0">
                                          <p:val>
                                            <p:strVal val="1+#ppt_w/2"/>
                                          </p:val>
                                        </p:tav>
                                        <p:tav tm="100000">
                                          <p:val>
                                            <p:strVal val="#ppt_x"/>
                                          </p:val>
                                        </p:tav>
                                      </p:tavLst>
                                    </p:anim>
                                    <p:anim calcmode="lin" valueType="num">
                                      <p:cBhvr additive="base">
                                        <p:cTn id="40" dur="500" fill="hold"/>
                                        <p:tgtEl>
                                          <p:spTgt spid="25608"/>
                                        </p:tgtEl>
                                        <p:attrNameLst>
                                          <p:attrName>ppt_y</p:attrName>
                                        </p:attrNameLst>
                                      </p:cBhvr>
                                      <p:tavLst>
                                        <p:tav tm="0">
                                          <p:val>
                                            <p:strVal val="#ppt_y"/>
                                          </p:val>
                                        </p:tav>
                                        <p:tav tm="100000">
                                          <p:val>
                                            <p:strVal val="#ppt_y"/>
                                          </p:val>
                                        </p:tav>
                                      </p:tavLst>
                                    </p:anim>
                                  </p:childTnLst>
                                </p:cTn>
                              </p:par>
                              <p:par>
                                <p:cTn id="41" presetID="2" presetClass="entr" presetSubtype="2" fill="hold" nodeType="withEffect">
                                  <p:stCondLst>
                                    <p:cond delay="0"/>
                                  </p:stCondLst>
                                  <p:childTnLst>
                                    <p:set>
                                      <p:cBhvr>
                                        <p:cTn id="42" dur="1" fill="hold">
                                          <p:stCondLst>
                                            <p:cond delay="0"/>
                                          </p:stCondLst>
                                        </p:cTn>
                                        <p:tgtEl>
                                          <p:spTgt spid="25609"/>
                                        </p:tgtEl>
                                        <p:attrNameLst>
                                          <p:attrName>style.visibility</p:attrName>
                                        </p:attrNameLst>
                                      </p:cBhvr>
                                      <p:to>
                                        <p:strVal val="visible"/>
                                      </p:to>
                                    </p:set>
                                    <p:anim calcmode="lin" valueType="num">
                                      <p:cBhvr additive="base">
                                        <p:cTn id="43" dur="500" fill="hold"/>
                                        <p:tgtEl>
                                          <p:spTgt spid="25609"/>
                                        </p:tgtEl>
                                        <p:attrNameLst>
                                          <p:attrName>ppt_x</p:attrName>
                                        </p:attrNameLst>
                                      </p:cBhvr>
                                      <p:tavLst>
                                        <p:tav tm="0">
                                          <p:val>
                                            <p:strVal val="1+#ppt_w/2"/>
                                          </p:val>
                                        </p:tav>
                                        <p:tav tm="100000">
                                          <p:val>
                                            <p:strVal val="#ppt_x"/>
                                          </p:val>
                                        </p:tav>
                                      </p:tavLst>
                                    </p:anim>
                                    <p:anim calcmode="lin" valueType="num">
                                      <p:cBhvr additive="base">
                                        <p:cTn id="44" dur="500" fill="hold"/>
                                        <p:tgtEl>
                                          <p:spTgt spid="25609"/>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25610"/>
                                        </p:tgtEl>
                                        <p:attrNameLst>
                                          <p:attrName>style.visibility</p:attrName>
                                        </p:attrNameLst>
                                      </p:cBhvr>
                                      <p:to>
                                        <p:strVal val="visible"/>
                                      </p:to>
                                    </p:set>
                                    <p:anim calcmode="lin" valueType="num">
                                      <p:cBhvr additive="base">
                                        <p:cTn id="49" dur="500" fill="hold"/>
                                        <p:tgtEl>
                                          <p:spTgt spid="25610"/>
                                        </p:tgtEl>
                                        <p:attrNameLst>
                                          <p:attrName>ppt_x</p:attrName>
                                        </p:attrNameLst>
                                      </p:cBhvr>
                                      <p:tavLst>
                                        <p:tav tm="0">
                                          <p:val>
                                            <p:strVal val="1+#ppt_w/2"/>
                                          </p:val>
                                        </p:tav>
                                        <p:tav tm="100000">
                                          <p:val>
                                            <p:strVal val="#ppt_x"/>
                                          </p:val>
                                        </p:tav>
                                      </p:tavLst>
                                    </p:anim>
                                    <p:anim calcmode="lin" valueType="num">
                                      <p:cBhvr additive="base">
                                        <p:cTn id="50" dur="500" fill="hold"/>
                                        <p:tgtEl>
                                          <p:spTgt spid="25610"/>
                                        </p:tgtEl>
                                        <p:attrNameLst>
                                          <p:attrName>ppt_y</p:attrName>
                                        </p:attrNameLst>
                                      </p:cBhvr>
                                      <p:tavLst>
                                        <p:tav tm="0">
                                          <p:val>
                                            <p:strVal val="#ppt_y"/>
                                          </p:val>
                                        </p:tav>
                                        <p:tav tm="100000">
                                          <p:val>
                                            <p:strVal val="#ppt_y"/>
                                          </p:val>
                                        </p:tav>
                                      </p:tavLst>
                                    </p:anim>
                                  </p:childTnLst>
                                </p:cTn>
                              </p:par>
                              <p:par>
                                <p:cTn id="51" presetID="2" presetClass="entr" presetSubtype="2" fill="hold" nodeType="withEffect">
                                  <p:stCondLst>
                                    <p:cond delay="0"/>
                                  </p:stCondLst>
                                  <p:childTnLst>
                                    <p:set>
                                      <p:cBhvr>
                                        <p:cTn id="52" dur="1" fill="hold">
                                          <p:stCondLst>
                                            <p:cond delay="0"/>
                                          </p:stCondLst>
                                        </p:cTn>
                                        <p:tgtEl>
                                          <p:spTgt spid="25611"/>
                                        </p:tgtEl>
                                        <p:attrNameLst>
                                          <p:attrName>style.visibility</p:attrName>
                                        </p:attrNameLst>
                                      </p:cBhvr>
                                      <p:to>
                                        <p:strVal val="visible"/>
                                      </p:to>
                                    </p:set>
                                    <p:anim calcmode="lin" valueType="num">
                                      <p:cBhvr additive="base">
                                        <p:cTn id="53" dur="500" fill="hold"/>
                                        <p:tgtEl>
                                          <p:spTgt spid="25611"/>
                                        </p:tgtEl>
                                        <p:attrNameLst>
                                          <p:attrName>ppt_x</p:attrName>
                                        </p:attrNameLst>
                                      </p:cBhvr>
                                      <p:tavLst>
                                        <p:tav tm="0">
                                          <p:val>
                                            <p:strVal val="1+#ppt_w/2"/>
                                          </p:val>
                                        </p:tav>
                                        <p:tav tm="100000">
                                          <p:val>
                                            <p:strVal val="#ppt_x"/>
                                          </p:val>
                                        </p:tav>
                                      </p:tavLst>
                                    </p:anim>
                                    <p:anim calcmode="lin" valueType="num">
                                      <p:cBhvr additive="base">
                                        <p:cTn id="54" dur="500" fill="hold"/>
                                        <p:tgtEl>
                                          <p:spTgt spid="25611"/>
                                        </p:tgtEl>
                                        <p:attrNameLst>
                                          <p:attrName>ppt_y</p:attrName>
                                        </p:attrNameLst>
                                      </p:cBhvr>
                                      <p:tavLst>
                                        <p:tav tm="0">
                                          <p:val>
                                            <p:strVal val="#ppt_y"/>
                                          </p:val>
                                        </p:tav>
                                        <p:tav tm="100000">
                                          <p:val>
                                            <p:strVal val="#ppt_y"/>
                                          </p:val>
                                        </p:tav>
                                      </p:tavLst>
                                    </p:anim>
                                  </p:childTnLst>
                                </p:cTn>
                              </p:par>
                              <p:par>
                                <p:cTn id="55" presetID="2" presetClass="entr" presetSubtype="2" fill="hold" nodeType="withEffect">
                                  <p:stCondLst>
                                    <p:cond delay="0"/>
                                  </p:stCondLst>
                                  <p:childTnLst>
                                    <p:set>
                                      <p:cBhvr>
                                        <p:cTn id="56" dur="1" fill="hold">
                                          <p:stCondLst>
                                            <p:cond delay="0"/>
                                          </p:stCondLst>
                                        </p:cTn>
                                        <p:tgtEl>
                                          <p:spTgt spid="25612"/>
                                        </p:tgtEl>
                                        <p:attrNameLst>
                                          <p:attrName>style.visibility</p:attrName>
                                        </p:attrNameLst>
                                      </p:cBhvr>
                                      <p:to>
                                        <p:strVal val="visible"/>
                                      </p:to>
                                    </p:set>
                                    <p:anim calcmode="lin" valueType="num">
                                      <p:cBhvr additive="base">
                                        <p:cTn id="57" dur="500" fill="hold"/>
                                        <p:tgtEl>
                                          <p:spTgt spid="25612"/>
                                        </p:tgtEl>
                                        <p:attrNameLst>
                                          <p:attrName>ppt_x</p:attrName>
                                        </p:attrNameLst>
                                      </p:cBhvr>
                                      <p:tavLst>
                                        <p:tav tm="0">
                                          <p:val>
                                            <p:strVal val="1+#ppt_w/2"/>
                                          </p:val>
                                        </p:tav>
                                        <p:tav tm="100000">
                                          <p:val>
                                            <p:strVal val="#ppt_x"/>
                                          </p:val>
                                        </p:tav>
                                      </p:tavLst>
                                    </p:anim>
                                    <p:anim calcmode="lin" valueType="num">
                                      <p:cBhvr additive="base">
                                        <p:cTn id="58" dur="500" fill="hold"/>
                                        <p:tgtEl>
                                          <p:spTgt spid="25612"/>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2" fill="hold" nodeType="clickEffect">
                                  <p:stCondLst>
                                    <p:cond delay="0"/>
                                  </p:stCondLst>
                                  <p:childTnLst>
                                    <p:set>
                                      <p:cBhvr>
                                        <p:cTn id="62" dur="1" fill="hold">
                                          <p:stCondLst>
                                            <p:cond delay="0"/>
                                          </p:stCondLst>
                                        </p:cTn>
                                        <p:tgtEl>
                                          <p:spTgt spid="25613"/>
                                        </p:tgtEl>
                                        <p:attrNameLst>
                                          <p:attrName>style.visibility</p:attrName>
                                        </p:attrNameLst>
                                      </p:cBhvr>
                                      <p:to>
                                        <p:strVal val="visible"/>
                                      </p:to>
                                    </p:set>
                                    <p:anim calcmode="lin" valueType="num">
                                      <p:cBhvr additive="base">
                                        <p:cTn id="63" dur="500" fill="hold"/>
                                        <p:tgtEl>
                                          <p:spTgt spid="25613"/>
                                        </p:tgtEl>
                                        <p:attrNameLst>
                                          <p:attrName>ppt_x</p:attrName>
                                        </p:attrNameLst>
                                      </p:cBhvr>
                                      <p:tavLst>
                                        <p:tav tm="0">
                                          <p:val>
                                            <p:strVal val="1+#ppt_w/2"/>
                                          </p:val>
                                        </p:tav>
                                        <p:tav tm="100000">
                                          <p:val>
                                            <p:strVal val="#ppt_x"/>
                                          </p:val>
                                        </p:tav>
                                      </p:tavLst>
                                    </p:anim>
                                    <p:anim calcmode="lin" valueType="num">
                                      <p:cBhvr additive="base">
                                        <p:cTn id="64" dur="500" fill="hold"/>
                                        <p:tgtEl>
                                          <p:spTgt spid="25613"/>
                                        </p:tgtEl>
                                        <p:attrNameLst>
                                          <p:attrName>ppt_y</p:attrName>
                                        </p:attrNameLst>
                                      </p:cBhvr>
                                      <p:tavLst>
                                        <p:tav tm="0">
                                          <p:val>
                                            <p:strVal val="#ppt_y"/>
                                          </p:val>
                                        </p:tav>
                                        <p:tav tm="100000">
                                          <p:val>
                                            <p:strVal val="#ppt_y"/>
                                          </p:val>
                                        </p:tav>
                                      </p:tavLst>
                                    </p:anim>
                                  </p:childTnLst>
                                </p:cTn>
                              </p:par>
                              <p:par>
                                <p:cTn id="65" presetID="2" presetClass="entr" presetSubtype="2" fill="hold" nodeType="withEffect">
                                  <p:stCondLst>
                                    <p:cond delay="0"/>
                                  </p:stCondLst>
                                  <p:childTnLst>
                                    <p:set>
                                      <p:cBhvr>
                                        <p:cTn id="66" dur="1" fill="hold">
                                          <p:stCondLst>
                                            <p:cond delay="0"/>
                                          </p:stCondLst>
                                        </p:cTn>
                                        <p:tgtEl>
                                          <p:spTgt spid="25614"/>
                                        </p:tgtEl>
                                        <p:attrNameLst>
                                          <p:attrName>style.visibility</p:attrName>
                                        </p:attrNameLst>
                                      </p:cBhvr>
                                      <p:to>
                                        <p:strVal val="visible"/>
                                      </p:to>
                                    </p:set>
                                    <p:anim calcmode="lin" valueType="num">
                                      <p:cBhvr additive="base">
                                        <p:cTn id="67" dur="500" fill="hold"/>
                                        <p:tgtEl>
                                          <p:spTgt spid="25614"/>
                                        </p:tgtEl>
                                        <p:attrNameLst>
                                          <p:attrName>ppt_x</p:attrName>
                                        </p:attrNameLst>
                                      </p:cBhvr>
                                      <p:tavLst>
                                        <p:tav tm="0">
                                          <p:val>
                                            <p:strVal val="1+#ppt_w/2"/>
                                          </p:val>
                                        </p:tav>
                                        <p:tav tm="100000">
                                          <p:val>
                                            <p:strVal val="#ppt_x"/>
                                          </p:val>
                                        </p:tav>
                                      </p:tavLst>
                                    </p:anim>
                                    <p:anim calcmode="lin" valueType="num">
                                      <p:cBhvr additive="base">
                                        <p:cTn id="68" dur="500" fill="hold"/>
                                        <p:tgtEl>
                                          <p:spTgt spid="25614"/>
                                        </p:tgtEl>
                                        <p:attrNameLst>
                                          <p:attrName>ppt_y</p:attrName>
                                        </p:attrNameLst>
                                      </p:cBhvr>
                                      <p:tavLst>
                                        <p:tav tm="0">
                                          <p:val>
                                            <p:strVal val="#ppt_y"/>
                                          </p:val>
                                        </p:tav>
                                        <p:tav tm="100000">
                                          <p:val>
                                            <p:strVal val="#ppt_y"/>
                                          </p:val>
                                        </p:tav>
                                      </p:tavLst>
                                    </p:anim>
                                  </p:childTnLst>
                                </p:cTn>
                              </p:par>
                              <p:par>
                                <p:cTn id="69" presetID="2" presetClass="entr" presetSubtype="2" fill="hold" nodeType="withEffect">
                                  <p:stCondLst>
                                    <p:cond delay="0"/>
                                  </p:stCondLst>
                                  <p:childTnLst>
                                    <p:set>
                                      <p:cBhvr>
                                        <p:cTn id="70" dur="1" fill="hold">
                                          <p:stCondLst>
                                            <p:cond delay="0"/>
                                          </p:stCondLst>
                                        </p:cTn>
                                        <p:tgtEl>
                                          <p:spTgt spid="25615"/>
                                        </p:tgtEl>
                                        <p:attrNameLst>
                                          <p:attrName>style.visibility</p:attrName>
                                        </p:attrNameLst>
                                      </p:cBhvr>
                                      <p:to>
                                        <p:strVal val="visible"/>
                                      </p:to>
                                    </p:set>
                                    <p:anim calcmode="lin" valueType="num">
                                      <p:cBhvr additive="base">
                                        <p:cTn id="71" dur="500" fill="hold"/>
                                        <p:tgtEl>
                                          <p:spTgt spid="25615"/>
                                        </p:tgtEl>
                                        <p:attrNameLst>
                                          <p:attrName>ppt_x</p:attrName>
                                        </p:attrNameLst>
                                      </p:cBhvr>
                                      <p:tavLst>
                                        <p:tav tm="0">
                                          <p:val>
                                            <p:strVal val="1+#ppt_w/2"/>
                                          </p:val>
                                        </p:tav>
                                        <p:tav tm="100000">
                                          <p:val>
                                            <p:strVal val="#ppt_x"/>
                                          </p:val>
                                        </p:tav>
                                      </p:tavLst>
                                    </p:anim>
                                    <p:anim calcmode="lin" valueType="num">
                                      <p:cBhvr additive="base">
                                        <p:cTn id="72" dur="500" fill="hold"/>
                                        <p:tgtEl>
                                          <p:spTgt spid="256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6543610" y="-3070028"/>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5740914" y="1963329"/>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pic>
        <p:nvPicPr>
          <p:cNvPr id="25602" name="Picture 2" descr="1351">
            <a:extLst>
              <a:ext uri="{FF2B5EF4-FFF2-40B4-BE49-F238E27FC236}">
                <a16:creationId xmlns:a16="http://schemas.microsoft.com/office/drawing/2014/main" id="{A1F03A9C-7CB7-4C77-9D6D-73FE5C0C9F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24811"/>
          <a:stretch>
            <a:fillRect/>
          </a:stretch>
        </p:blipFill>
        <p:spPr bwMode="auto">
          <a:xfrm>
            <a:off x="1314057" y="445226"/>
            <a:ext cx="3366886" cy="1422246"/>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5605" name="Picture 5" descr="1353">
            <a:extLst>
              <a:ext uri="{FF2B5EF4-FFF2-40B4-BE49-F238E27FC236}">
                <a16:creationId xmlns:a16="http://schemas.microsoft.com/office/drawing/2014/main" id="{23BF19F5-D74E-4D7A-A45E-73F175678AEF}"/>
              </a:ext>
            </a:extLst>
          </p:cNvPr>
          <p:cNvPicPr>
            <a:picLocks noChangeAspect="1" noChangeArrowheads="1"/>
          </p:cNvPicPr>
          <p:nvPr/>
        </p:nvPicPr>
        <p:blipFill>
          <a:blip r:embed="rId5">
            <a:lum bright="20000" contrast="20000"/>
            <a:extLst>
              <a:ext uri="{28A0092B-C50C-407E-A947-70E740481C1C}">
                <a14:useLocalDpi xmlns:a14="http://schemas.microsoft.com/office/drawing/2010/main" val="0"/>
              </a:ext>
            </a:extLst>
          </a:blip>
          <a:srcRect t="36967" r="8800" b="1366"/>
          <a:stretch>
            <a:fillRect/>
          </a:stretch>
        </p:blipFill>
        <p:spPr bwMode="auto">
          <a:xfrm>
            <a:off x="4616830" y="562189"/>
            <a:ext cx="3347774" cy="1691406"/>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pic>
        <p:nvPicPr>
          <p:cNvPr id="25603" name="Picture 3" descr="Audio-/Video-Team">
            <a:extLst>
              <a:ext uri="{FF2B5EF4-FFF2-40B4-BE49-F238E27FC236}">
                <a16:creationId xmlns:a16="http://schemas.microsoft.com/office/drawing/2014/main" id="{3196A969-6359-42F3-BE5F-35B3340D76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11565"/>
          <a:stretch>
            <a:fillRect/>
          </a:stretch>
        </p:blipFill>
        <p:spPr bwMode="auto">
          <a:xfrm>
            <a:off x="6483267" y="1525919"/>
            <a:ext cx="4803466" cy="1423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04" name="Picture 4" descr="person holding black tripod with camera">
            <a:extLst>
              <a:ext uri="{FF2B5EF4-FFF2-40B4-BE49-F238E27FC236}">
                <a16:creationId xmlns:a16="http://schemas.microsoft.com/office/drawing/2014/main" id="{096B5937-337C-4AEB-AFF5-05014BEDCE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16158" b="35977"/>
          <a:stretch>
            <a:fillRect/>
          </a:stretch>
        </p:blipFill>
        <p:spPr bwMode="auto">
          <a:xfrm flipH="1">
            <a:off x="612930" y="1533883"/>
            <a:ext cx="4433969" cy="141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06" name="Picture 6" descr="foto-ag-01">
            <a:extLst>
              <a:ext uri="{FF2B5EF4-FFF2-40B4-BE49-F238E27FC236}">
                <a16:creationId xmlns:a16="http://schemas.microsoft.com/office/drawing/2014/main" id="{99679BD1-9B6E-4225-8238-7A88B726DB2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755" t="31865" r="755" b="6096"/>
          <a:stretch>
            <a:fillRect/>
          </a:stretch>
        </p:blipFill>
        <p:spPr bwMode="auto">
          <a:xfrm>
            <a:off x="3957302" y="1363480"/>
            <a:ext cx="2756896" cy="1704147"/>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pic>
        <p:nvPicPr>
          <p:cNvPr id="25607" name="Picture 7" descr="sommerkonzert-2018_016-header">
            <a:extLst>
              <a:ext uri="{FF2B5EF4-FFF2-40B4-BE49-F238E27FC236}">
                <a16:creationId xmlns:a16="http://schemas.microsoft.com/office/drawing/2014/main" id="{A375CCF9-3935-453A-9CFA-19E8AF52644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t="4492" r="2815" b="3429"/>
          <a:stretch>
            <a:fillRect/>
          </a:stretch>
        </p:blipFill>
        <p:spPr bwMode="auto">
          <a:xfrm>
            <a:off x="5300195" y="2608952"/>
            <a:ext cx="3430587" cy="1397000"/>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5608" name="Picture 8">
            <a:extLst>
              <a:ext uri="{FF2B5EF4-FFF2-40B4-BE49-F238E27FC236}">
                <a16:creationId xmlns:a16="http://schemas.microsoft.com/office/drawing/2014/main" id="{81C4EA8A-A45D-4C9C-A016-E25C1733BEB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b="36987"/>
          <a:stretch>
            <a:fillRect/>
          </a:stretch>
        </p:blipFill>
        <p:spPr bwMode="auto">
          <a:xfrm>
            <a:off x="947269" y="2613715"/>
            <a:ext cx="2963863" cy="1398587"/>
          </a:xfrm>
          <a:prstGeom prst="rect">
            <a:avLst/>
          </a:prstGeom>
          <a:noFill/>
          <a:ln>
            <a:noFill/>
          </a:ln>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5609" name="Picture 9" descr="1160">
            <a:extLst>
              <a:ext uri="{FF2B5EF4-FFF2-40B4-BE49-F238E27FC236}">
                <a16:creationId xmlns:a16="http://schemas.microsoft.com/office/drawing/2014/main" id="{5218AB5C-08C7-4EA0-94AD-1F6C4F5D998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452345" y="2470840"/>
            <a:ext cx="2284412" cy="1695450"/>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0" name="Picture 10" descr="Schach AG">
            <a:extLst>
              <a:ext uri="{FF2B5EF4-FFF2-40B4-BE49-F238E27FC236}">
                <a16:creationId xmlns:a16="http://schemas.microsoft.com/office/drawing/2014/main" id="{EB8ADA63-56E0-4E5F-91D9-1166D37DA456}"/>
              </a:ext>
            </a:extLst>
          </p:cNvPr>
          <p:cNvPicPr>
            <a:picLocks noChangeAspect="1" noChangeArrowheads="1"/>
          </p:cNvPicPr>
          <p:nvPr/>
        </p:nvPicPr>
        <p:blipFill>
          <a:blip r:embed="rId12" cstate="hqprint">
            <a:extLst>
              <a:ext uri="{28A0092B-C50C-407E-A947-70E740481C1C}">
                <a14:useLocalDpi xmlns:a14="http://schemas.microsoft.com/office/drawing/2010/main" val="0"/>
              </a:ext>
            </a:extLst>
          </a:blip>
          <a:srcRect/>
          <a:stretch>
            <a:fillRect/>
          </a:stretch>
        </p:blipFill>
        <p:spPr bwMode="auto">
          <a:xfrm>
            <a:off x="5985344" y="3667476"/>
            <a:ext cx="3508375" cy="139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1" name="Picture 11" descr="Pausen-WM">
            <a:extLst>
              <a:ext uri="{FF2B5EF4-FFF2-40B4-BE49-F238E27FC236}">
                <a16:creationId xmlns:a16="http://schemas.microsoft.com/office/drawing/2014/main" id="{87FE680E-D76A-4316-A62F-57EB701EE0B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13218" y="3667476"/>
            <a:ext cx="4133851"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2" name="Picture 12" descr="IMG_1777">
            <a:extLst>
              <a:ext uri="{FF2B5EF4-FFF2-40B4-BE49-F238E27FC236}">
                <a16:creationId xmlns:a16="http://schemas.microsoft.com/office/drawing/2014/main" id="{5C569FE4-104E-49EF-8DB8-FEF89F34297F}"/>
              </a:ext>
            </a:extLst>
          </p:cNvPr>
          <p:cNvPicPr>
            <a:picLocks noChangeAspect="1" noChangeArrowheads="1"/>
          </p:cNvPicPr>
          <p:nvPr/>
        </p:nvPicPr>
        <p:blipFill>
          <a:blip r:embed="rId14" cstate="hqprint">
            <a:extLst>
              <a:ext uri="{28A0092B-C50C-407E-A947-70E740481C1C}">
                <a14:useLocalDpi xmlns:a14="http://schemas.microsoft.com/office/drawing/2010/main" val="0"/>
              </a:ext>
            </a:extLst>
          </a:blip>
          <a:srcRect/>
          <a:stretch>
            <a:fillRect/>
          </a:stretch>
        </p:blipFill>
        <p:spPr bwMode="auto">
          <a:xfrm>
            <a:off x="4472456" y="3524601"/>
            <a:ext cx="2549525" cy="1700213"/>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pic>
        <p:nvPicPr>
          <p:cNvPr id="25613" name="Picture 13" descr="planets">
            <a:extLst>
              <a:ext uri="{FF2B5EF4-FFF2-40B4-BE49-F238E27FC236}">
                <a16:creationId xmlns:a16="http://schemas.microsoft.com/office/drawing/2014/main" id="{7AC94BC6-190B-4AB5-99E4-6553B69EF603}"/>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l="1205" t="29797" r="-1205" b="50349"/>
          <a:stretch>
            <a:fillRect/>
          </a:stretch>
        </p:blipFill>
        <p:spPr bwMode="auto">
          <a:xfrm>
            <a:off x="5960594" y="4856081"/>
            <a:ext cx="10563225" cy="139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4" name="Picture 14" descr="photo-1521540250877-e444310b2c60?ixlib=rb-1">
            <a:extLst>
              <a:ext uri="{FF2B5EF4-FFF2-40B4-BE49-F238E27FC236}">
                <a16:creationId xmlns:a16="http://schemas.microsoft.com/office/drawing/2014/main" id="{4C3953F9-C576-4CA4-BA2C-6AA9254A5097}"/>
              </a:ext>
            </a:extLst>
          </p:cNvPr>
          <p:cNvPicPr>
            <a:picLocks noChangeAspect="1" noChangeArrowheads="1"/>
          </p:cNvPicPr>
          <p:nvPr/>
        </p:nvPicPr>
        <p:blipFill>
          <a:blip r:embed="rId16" cstate="hqprint">
            <a:extLst>
              <a:ext uri="{28A0092B-C50C-407E-A947-70E740481C1C}">
                <a14:useLocalDpi xmlns:a14="http://schemas.microsoft.com/office/drawing/2010/main" val="0"/>
              </a:ext>
            </a:extLst>
          </a:blip>
          <a:srcRect l="5042" t="4205" r="5042" b="4205"/>
          <a:stretch>
            <a:fillRect/>
          </a:stretch>
        </p:blipFill>
        <p:spPr bwMode="auto">
          <a:xfrm>
            <a:off x="3561882" y="4706856"/>
            <a:ext cx="2468562" cy="1676400"/>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5615" name="Picture 15" descr="two white and black electronic device with wheels">
            <a:extLst>
              <a:ext uri="{FF2B5EF4-FFF2-40B4-BE49-F238E27FC236}">
                <a16:creationId xmlns:a16="http://schemas.microsoft.com/office/drawing/2014/main" id="{8A7EDCB0-4A81-4713-888D-DE6DD138DB73}"/>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l="-3305" t="7928" r="3305" b="19327"/>
          <a:stretch>
            <a:fillRect/>
          </a:stretch>
        </p:blipFill>
        <p:spPr bwMode="auto">
          <a:xfrm>
            <a:off x="682156" y="4856081"/>
            <a:ext cx="2879726" cy="139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3" name="Grafik 2">
            <a:extLst>
              <a:ext uri="{FF2B5EF4-FFF2-40B4-BE49-F238E27FC236}">
                <a16:creationId xmlns:a16="http://schemas.microsoft.com/office/drawing/2014/main" id="{D401D906-4C51-486E-B537-A4E436147F38}"/>
              </a:ext>
            </a:extLst>
          </p:cNvPr>
          <p:cNvPicPr>
            <a:picLocks noChangeAspect="1"/>
          </p:cNvPicPr>
          <p:nvPr/>
        </p:nvPicPr>
        <p:blipFill rotWithShape="1">
          <a:blip r:embed="rId18">
            <a:extLst>
              <a:ext uri="{28A0092B-C50C-407E-A947-70E740481C1C}">
                <a14:useLocalDpi xmlns:a14="http://schemas.microsoft.com/office/drawing/2010/main" val="0"/>
              </a:ext>
            </a:extLst>
          </a:blip>
          <a:srcRect l="15754" t="11303" r="15754" b="11303"/>
          <a:stretch/>
        </p:blipFill>
        <p:spPr>
          <a:xfrm rot="21302777">
            <a:off x="740858" y="923726"/>
            <a:ext cx="7630538" cy="48501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6837432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43947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46600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4098" name="Picture 2" descr="https://lh3.googleusercontent.com/ZQfBoqSufWOLPaXIewK2OrS1MOu5f6CFVFLZTLTqbgJ-Z5lWE9bCCvFjlR1b_OzjmuEuWBiEnKUFKE9v3i3mPfi44zXRC1Oc_Po82OhgPo4snR10lVEowivDtQaSbpSrEto3JbpAPARqG4BwzSudc77C0LR9e28ng4DqreOjzTmPVDXJ7gSsK7_a6lCGdOd-DhAWqK2dC9rowr0uP32NGUp5qk8FYYjFPwZh6557Chqheog5PFAA8H161xCSkSjELajpEqnPBpI7zOd-BtWyTyOKwaaJlbFrr0OXTH0ZGfpYvYc-d1C_7zXOakscS5tnX0NNzMYCKAwBY_5qczBpqLZIlhvd8UF5-rpTdlx2sMRFpucxdlcNK3vRo2f6KDRGjONAoLWuRK3Je0-uprVo73IJtEFr3dVxOqRIhPvUYHt8CpkvTI-doECQbTwQrtLTwkT1KIVamQlbtwfkuRxY3w3e9KDi6097jPd6G14trMFq6QsLSWgchKQpTAms2knfHUdGs5HCuvB6Si8JOBse6DXHycnCbzeX2h2A3tjjQBVq1JC2lb0g3n52zoaaV4cVYzEnVrWqSGawsuoK7TeQ7R2CEzfBOCrJos4hZJlWljAmUVw78DhEbGSAbZUISZcPS1OL-pNkXTdmg2gOdtua1GYjG4kVm4BZ=w1791-h1008-no">
            <a:extLst>
              <a:ext uri="{FF2B5EF4-FFF2-40B4-BE49-F238E27FC236}">
                <a16:creationId xmlns:a16="http://schemas.microsoft.com/office/drawing/2014/main" id="{3FED46FE-00BF-4C0B-A926-E13952CA2A2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788" t="14959" r="13788" b="14959"/>
          <a:stretch/>
        </p:blipFill>
        <p:spPr bwMode="auto">
          <a:xfrm rot="168930">
            <a:off x="-16910976" y="1486492"/>
            <a:ext cx="8482682" cy="461571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7410" name="Picture 2" descr="https://kreisgymnasium-neuenburg.de/wp-content/uploads/2017/03/1422t.jpg">
            <a:extLst>
              <a:ext uri="{FF2B5EF4-FFF2-40B4-BE49-F238E27FC236}">
                <a16:creationId xmlns:a16="http://schemas.microsoft.com/office/drawing/2014/main" id="{FB22431A-B445-4BE0-BEE3-04B3DF2594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332644">
            <a:off x="-4738248" y="1677359"/>
            <a:ext cx="4233978" cy="423397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7" name="Grafik 6">
            <a:extLst>
              <a:ext uri="{FF2B5EF4-FFF2-40B4-BE49-F238E27FC236}">
                <a16:creationId xmlns:a16="http://schemas.microsoft.com/office/drawing/2014/main" id="{4F4C7F4E-7D0C-4143-9961-DACF345266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7237">
            <a:off x="9969338" y="1247628"/>
            <a:ext cx="7523704" cy="50088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5" name="Picture 2" descr="man taking selfie">
            <a:extLst>
              <a:ext uri="{FF2B5EF4-FFF2-40B4-BE49-F238E27FC236}">
                <a16:creationId xmlns:a16="http://schemas.microsoft.com/office/drawing/2014/main" id="{5DB4B979-34EE-40B5-9F0B-CCA0A2BD2F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1401585">
            <a:off x="-191829" y="7526867"/>
            <a:ext cx="5516398" cy="551129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9" name="Picture 2" descr="grayscale photography of child lying on bed">
            <a:extLst>
              <a:ext uri="{FF2B5EF4-FFF2-40B4-BE49-F238E27FC236}">
                <a16:creationId xmlns:a16="http://schemas.microsoft.com/office/drawing/2014/main" id="{94047DD1-577B-48ED-83D7-173A57BB44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382470">
            <a:off x="863099" y="1278643"/>
            <a:ext cx="7281933" cy="485715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0757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43947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717166" y="100357"/>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466006" y="668680"/>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4098" name="Picture 2" descr="https://lh3.googleusercontent.com/ZQfBoqSufWOLPaXIewK2OrS1MOu5f6CFVFLZTLTqbgJ-Z5lWE9bCCvFjlR1b_OzjmuEuWBiEnKUFKE9v3i3mPfi44zXRC1Oc_Po82OhgPo4snR10lVEowivDtQaSbpSrEto3JbpAPARqG4BwzSudc77C0LR9e28ng4DqreOjzTmPVDXJ7gSsK7_a6lCGdOd-DhAWqK2dC9rowr0uP32NGUp5qk8FYYjFPwZh6557Chqheog5PFAA8H161xCSkSjELajpEqnPBpI7zOd-BtWyTyOKwaaJlbFrr0OXTH0ZGfpYvYc-d1C_7zXOakscS5tnX0NNzMYCKAwBY_5qczBpqLZIlhvd8UF5-rpTdlx2sMRFpucxdlcNK3vRo2f6KDRGjONAoLWuRK3Je0-uprVo73IJtEFr3dVxOqRIhPvUYHt8CpkvTI-doECQbTwQrtLTwkT1KIVamQlbtwfkuRxY3w3e9KDi6097jPd6G14trMFq6QsLSWgchKQpTAms2knfHUdGs5HCuvB6Si8JOBse6DXHycnCbzeX2h2A3tjjQBVq1JC2lb0g3n52zoaaV4cVYzEnVrWqSGawsuoK7TeQ7R2CEzfBOCrJos4hZJlWljAmUVw78DhEbGSAbZUISZcPS1OL-pNkXTdmg2gOdtua1GYjG4kVm4BZ=w1791-h1008-no">
            <a:extLst>
              <a:ext uri="{FF2B5EF4-FFF2-40B4-BE49-F238E27FC236}">
                <a16:creationId xmlns:a16="http://schemas.microsoft.com/office/drawing/2014/main" id="{3FED46FE-00BF-4C0B-A926-E13952CA2A2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788" t="14959" r="13788" b="14959"/>
          <a:stretch/>
        </p:blipFill>
        <p:spPr bwMode="auto">
          <a:xfrm rot="168930">
            <a:off x="-16910976" y="1486492"/>
            <a:ext cx="8482682" cy="461571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7410" name="Picture 2" descr="https://kreisgymnasium-neuenburg.de/wp-content/uploads/2017/03/1422t.jpg">
            <a:extLst>
              <a:ext uri="{FF2B5EF4-FFF2-40B4-BE49-F238E27FC236}">
                <a16:creationId xmlns:a16="http://schemas.microsoft.com/office/drawing/2014/main" id="{FB22431A-B445-4BE0-BEE3-04B3DF2594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332644">
            <a:off x="-4738248" y="1677359"/>
            <a:ext cx="4233978" cy="423397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7" name="Grafik 6">
            <a:extLst>
              <a:ext uri="{FF2B5EF4-FFF2-40B4-BE49-F238E27FC236}">
                <a16:creationId xmlns:a16="http://schemas.microsoft.com/office/drawing/2014/main" id="{4F4C7F4E-7D0C-4143-9961-DACF345266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7237">
            <a:off x="9969338" y="1247628"/>
            <a:ext cx="7523704" cy="50088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5" name="Picture 2" descr="man taking selfie">
            <a:extLst>
              <a:ext uri="{FF2B5EF4-FFF2-40B4-BE49-F238E27FC236}">
                <a16:creationId xmlns:a16="http://schemas.microsoft.com/office/drawing/2014/main" id="{5DB4B979-34EE-40B5-9F0B-CCA0A2BD2F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1401585">
            <a:off x="-191829" y="7526867"/>
            <a:ext cx="5516398" cy="551129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052" name="Picture 4">
            <a:extLst>
              <a:ext uri="{FF2B5EF4-FFF2-40B4-BE49-F238E27FC236}">
                <a16:creationId xmlns:a16="http://schemas.microsoft.com/office/drawing/2014/main" id="{BE4BA3C2-BEC7-4D01-AC2A-2B61F7FA5F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28568">
            <a:off x="921925" y="1741814"/>
            <a:ext cx="7300149" cy="4105067"/>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Rechteck 1">
            <a:extLst>
              <a:ext uri="{FF2B5EF4-FFF2-40B4-BE49-F238E27FC236}">
                <a16:creationId xmlns:a16="http://schemas.microsoft.com/office/drawing/2014/main" id="{69976762-17F0-4BC2-A769-3CC0678C54A2}"/>
              </a:ext>
            </a:extLst>
          </p:cNvPr>
          <p:cNvSpPr/>
          <p:nvPr/>
        </p:nvSpPr>
        <p:spPr>
          <a:xfrm rot="21232539">
            <a:off x="2445745" y="2599981"/>
            <a:ext cx="1893372" cy="109067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576588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5740914" y="2131775"/>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5813604" y="2700098"/>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15" name="Picture 2" descr="https://kreisgymnasium-neuenburg.de/wp-content/uploads/2017/03/1422t.jpg">
            <a:extLst>
              <a:ext uri="{FF2B5EF4-FFF2-40B4-BE49-F238E27FC236}">
                <a16:creationId xmlns:a16="http://schemas.microsoft.com/office/drawing/2014/main" id="{E6243BB5-BAE7-4F20-95D2-E6D10B92BE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592146">
            <a:off x="-5319719" y="-1240820"/>
            <a:ext cx="4233978" cy="423397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9" name="Grafik 18">
            <a:extLst>
              <a:ext uri="{FF2B5EF4-FFF2-40B4-BE49-F238E27FC236}">
                <a16:creationId xmlns:a16="http://schemas.microsoft.com/office/drawing/2014/main" id="{29B984E2-62B0-46F1-9F34-D4DD42768B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33174">
            <a:off x="10703514" y="-1478898"/>
            <a:ext cx="7523704" cy="50088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
        <p:nvSpPr>
          <p:cNvPr id="2" name="Textfeld 1">
            <a:extLst>
              <a:ext uri="{FF2B5EF4-FFF2-40B4-BE49-F238E27FC236}">
                <a16:creationId xmlns:a16="http://schemas.microsoft.com/office/drawing/2014/main" id="{ED616D62-DA87-46AF-88FA-48BBC6BDF786}"/>
              </a:ext>
            </a:extLst>
          </p:cNvPr>
          <p:cNvSpPr txBox="1"/>
          <p:nvPr/>
        </p:nvSpPr>
        <p:spPr>
          <a:xfrm>
            <a:off x="895133" y="4368444"/>
            <a:ext cx="4980146" cy="1754326"/>
          </a:xfrm>
          <a:prstGeom prst="rect">
            <a:avLst/>
          </a:prstGeom>
          <a:noFill/>
        </p:spPr>
        <p:txBody>
          <a:bodyPr wrap="none" rtlCol="0">
            <a:spAutoFit/>
          </a:bodyPr>
          <a:lstStyle/>
          <a:p>
            <a:r>
              <a:rPr lang="de-DE" sz="5400" dirty="0"/>
              <a:t>Zweiter Blick auf</a:t>
            </a:r>
            <a:br>
              <a:rPr lang="de-DE" sz="5400" dirty="0"/>
            </a:br>
            <a:r>
              <a:rPr lang="de-DE" sz="5400" dirty="0"/>
              <a:t>die Schulzeit</a:t>
            </a:r>
          </a:p>
        </p:txBody>
      </p:sp>
      <p:pic>
        <p:nvPicPr>
          <p:cNvPr id="14" name="Picture 4">
            <a:extLst>
              <a:ext uri="{FF2B5EF4-FFF2-40B4-BE49-F238E27FC236}">
                <a16:creationId xmlns:a16="http://schemas.microsoft.com/office/drawing/2014/main" id="{E653B6BB-6538-46FA-9667-4B5D15A6E89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28568">
            <a:off x="9858014" y="2216931"/>
            <a:ext cx="7300149" cy="4105067"/>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6" name="Picture 2" descr="boy wearing gray vest and pink dress shirt holding book">
            <a:extLst>
              <a:ext uri="{FF2B5EF4-FFF2-40B4-BE49-F238E27FC236}">
                <a16:creationId xmlns:a16="http://schemas.microsoft.com/office/drawing/2014/main" id="{4E14AD42-4520-4F8B-BAC5-D047AA9EC6F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1226479">
            <a:off x="868097" y="1114112"/>
            <a:ext cx="4553957" cy="3042296"/>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65132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uppieren 50">
            <a:extLst>
              <a:ext uri="{FF2B5EF4-FFF2-40B4-BE49-F238E27FC236}">
                <a16:creationId xmlns:a16="http://schemas.microsoft.com/office/drawing/2014/main" id="{BFE230C1-8F36-42FD-9384-0C91D0B8E046}"/>
              </a:ext>
            </a:extLst>
          </p:cNvPr>
          <p:cNvGrpSpPr/>
          <p:nvPr/>
        </p:nvGrpSpPr>
        <p:grpSpPr>
          <a:xfrm>
            <a:off x="838122" y="1217110"/>
            <a:ext cx="4115593" cy="4190368"/>
            <a:chOff x="838122" y="1217110"/>
            <a:chExt cx="4115593" cy="4190368"/>
          </a:xfrm>
        </p:grpSpPr>
        <p:cxnSp>
          <p:nvCxnSpPr>
            <p:cNvPr id="5" name="Gerader Verbinder 4">
              <a:extLst>
                <a:ext uri="{FF2B5EF4-FFF2-40B4-BE49-F238E27FC236}">
                  <a16:creationId xmlns:a16="http://schemas.microsoft.com/office/drawing/2014/main" id="{9017C550-5C81-47DC-A545-E6DFDF040DD5}"/>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6CE41051-2BDC-40A7-A6B7-B7693B8C5C92}"/>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63072053-6EBF-4DEF-ACB4-6B40D52002A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951ECD25-01FC-4689-869B-FA190BE84027}"/>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43CF6985-FAC8-489C-93F1-1F5FF9C892F8}"/>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6465DD42-52B1-47E6-8E66-1944BBCA4DB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72A12B88-46DA-46C6-A6E2-B3C6281E07F1}"/>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91F2C8AD-DAB4-4B14-A000-B8464F2726A6}"/>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0" name="Gruppieren 49">
              <a:extLst>
                <a:ext uri="{FF2B5EF4-FFF2-40B4-BE49-F238E27FC236}">
                  <a16:creationId xmlns:a16="http://schemas.microsoft.com/office/drawing/2014/main" id="{51D5B4E8-894C-4ADF-8347-FB382CB91656}"/>
                </a:ext>
              </a:extLst>
            </p:cNvPr>
            <p:cNvGrpSpPr/>
            <p:nvPr/>
          </p:nvGrpSpPr>
          <p:grpSpPr>
            <a:xfrm>
              <a:off x="838122" y="1217110"/>
              <a:ext cx="681225" cy="4185760"/>
              <a:chOff x="838122" y="1217110"/>
              <a:chExt cx="681225" cy="4185760"/>
            </a:xfrm>
          </p:grpSpPr>
          <p:sp>
            <p:nvSpPr>
              <p:cNvPr id="6" name="Textfeld 5">
                <a:extLst>
                  <a:ext uri="{FF2B5EF4-FFF2-40B4-BE49-F238E27FC236}">
                    <a16:creationId xmlns:a16="http://schemas.microsoft.com/office/drawing/2014/main" id="{35BAC65F-05F1-4733-A7F4-B2FDBF84554A}"/>
                  </a:ext>
                </a:extLst>
              </p:cNvPr>
              <p:cNvSpPr txBox="1"/>
              <p:nvPr/>
            </p:nvSpPr>
            <p:spPr>
              <a:xfrm>
                <a:off x="838122" y="4879650"/>
                <a:ext cx="454943" cy="523220"/>
              </a:xfrm>
              <a:prstGeom prst="rect">
                <a:avLst/>
              </a:prstGeom>
              <a:noFill/>
            </p:spPr>
            <p:txBody>
              <a:bodyPr wrap="none" rtlCol="0">
                <a:spAutoFit/>
              </a:bodyPr>
              <a:lstStyle/>
              <a:p>
                <a:r>
                  <a:rPr lang="de-DE" sz="2800" dirty="0">
                    <a:solidFill>
                      <a:schemeClr val="tx1">
                        <a:lumMod val="50000"/>
                        <a:lumOff val="50000"/>
                      </a:schemeClr>
                    </a:solidFill>
                  </a:rPr>
                  <a:t>5</a:t>
                </a:r>
              </a:p>
            </p:txBody>
          </p:sp>
          <p:sp>
            <p:nvSpPr>
              <p:cNvPr id="13" name="Textfeld 12">
                <a:extLst>
                  <a:ext uri="{FF2B5EF4-FFF2-40B4-BE49-F238E27FC236}">
                    <a16:creationId xmlns:a16="http://schemas.microsoft.com/office/drawing/2014/main" id="{630A6087-A6EF-4A84-A4E9-238246CA1ACF}"/>
                  </a:ext>
                </a:extLst>
              </p:cNvPr>
              <p:cNvSpPr txBox="1"/>
              <p:nvPr/>
            </p:nvSpPr>
            <p:spPr>
              <a:xfrm>
                <a:off x="838122" y="4356430"/>
                <a:ext cx="454943" cy="523220"/>
              </a:xfrm>
              <a:prstGeom prst="rect">
                <a:avLst/>
              </a:prstGeom>
              <a:noFill/>
            </p:spPr>
            <p:txBody>
              <a:bodyPr wrap="none" rtlCol="0">
                <a:spAutoFit/>
              </a:bodyPr>
              <a:lstStyle/>
              <a:p>
                <a:r>
                  <a:rPr lang="de-DE" sz="2800" dirty="0">
                    <a:solidFill>
                      <a:schemeClr val="tx1">
                        <a:lumMod val="50000"/>
                        <a:lumOff val="50000"/>
                      </a:schemeClr>
                    </a:solidFill>
                  </a:rPr>
                  <a:t>6</a:t>
                </a:r>
              </a:p>
            </p:txBody>
          </p:sp>
          <p:sp>
            <p:nvSpPr>
              <p:cNvPr id="16" name="Textfeld 15">
                <a:extLst>
                  <a:ext uri="{FF2B5EF4-FFF2-40B4-BE49-F238E27FC236}">
                    <a16:creationId xmlns:a16="http://schemas.microsoft.com/office/drawing/2014/main" id="{DA982644-B54C-40D4-A5CC-524F18D89BEE}"/>
                  </a:ext>
                </a:extLst>
              </p:cNvPr>
              <p:cNvSpPr txBox="1"/>
              <p:nvPr/>
            </p:nvSpPr>
            <p:spPr>
              <a:xfrm>
                <a:off x="838122" y="3833210"/>
                <a:ext cx="454943" cy="523220"/>
              </a:xfrm>
              <a:prstGeom prst="rect">
                <a:avLst/>
              </a:prstGeom>
              <a:noFill/>
            </p:spPr>
            <p:txBody>
              <a:bodyPr wrap="none" rtlCol="0">
                <a:spAutoFit/>
              </a:bodyPr>
              <a:lstStyle/>
              <a:p>
                <a:r>
                  <a:rPr lang="de-DE" sz="2800" dirty="0">
                    <a:solidFill>
                      <a:schemeClr val="tx1">
                        <a:lumMod val="50000"/>
                        <a:lumOff val="50000"/>
                      </a:schemeClr>
                    </a:solidFill>
                  </a:rPr>
                  <a:t>7</a:t>
                </a:r>
              </a:p>
            </p:txBody>
          </p:sp>
          <p:sp>
            <p:nvSpPr>
              <p:cNvPr id="19" name="Textfeld 18">
                <a:extLst>
                  <a:ext uri="{FF2B5EF4-FFF2-40B4-BE49-F238E27FC236}">
                    <a16:creationId xmlns:a16="http://schemas.microsoft.com/office/drawing/2014/main" id="{76363498-82CA-4295-B313-9315CA41E208}"/>
                  </a:ext>
                </a:extLst>
              </p:cNvPr>
              <p:cNvSpPr txBox="1"/>
              <p:nvPr/>
            </p:nvSpPr>
            <p:spPr>
              <a:xfrm>
                <a:off x="838122" y="3309990"/>
                <a:ext cx="454943" cy="523220"/>
              </a:xfrm>
              <a:prstGeom prst="rect">
                <a:avLst/>
              </a:prstGeom>
              <a:noFill/>
            </p:spPr>
            <p:txBody>
              <a:bodyPr wrap="none" rtlCol="0">
                <a:spAutoFit/>
              </a:bodyPr>
              <a:lstStyle/>
              <a:p>
                <a:r>
                  <a:rPr lang="de-DE" sz="2800" dirty="0">
                    <a:solidFill>
                      <a:schemeClr val="tx1">
                        <a:lumMod val="50000"/>
                        <a:lumOff val="50000"/>
                      </a:schemeClr>
                    </a:solidFill>
                  </a:rPr>
                  <a:t>8</a:t>
                </a:r>
              </a:p>
            </p:txBody>
          </p:sp>
          <p:sp>
            <p:nvSpPr>
              <p:cNvPr id="22" name="Textfeld 21">
                <a:extLst>
                  <a:ext uri="{FF2B5EF4-FFF2-40B4-BE49-F238E27FC236}">
                    <a16:creationId xmlns:a16="http://schemas.microsoft.com/office/drawing/2014/main" id="{72FA6950-2C5A-4D5D-89A5-2C47BE43F34B}"/>
                  </a:ext>
                </a:extLst>
              </p:cNvPr>
              <p:cNvSpPr txBox="1"/>
              <p:nvPr/>
            </p:nvSpPr>
            <p:spPr>
              <a:xfrm>
                <a:off x="838122" y="2786770"/>
                <a:ext cx="454943" cy="523220"/>
              </a:xfrm>
              <a:prstGeom prst="rect">
                <a:avLst/>
              </a:prstGeom>
              <a:noFill/>
            </p:spPr>
            <p:txBody>
              <a:bodyPr wrap="none" rtlCol="0">
                <a:spAutoFit/>
              </a:bodyPr>
              <a:lstStyle/>
              <a:p>
                <a:r>
                  <a:rPr lang="de-DE" sz="2800" dirty="0">
                    <a:solidFill>
                      <a:schemeClr val="tx1">
                        <a:lumMod val="50000"/>
                        <a:lumOff val="50000"/>
                      </a:schemeClr>
                    </a:solidFill>
                  </a:rPr>
                  <a:t>9</a:t>
                </a:r>
              </a:p>
            </p:txBody>
          </p:sp>
          <p:sp>
            <p:nvSpPr>
              <p:cNvPr id="25" name="Textfeld 24">
                <a:extLst>
                  <a:ext uri="{FF2B5EF4-FFF2-40B4-BE49-F238E27FC236}">
                    <a16:creationId xmlns:a16="http://schemas.microsoft.com/office/drawing/2014/main" id="{5971C4B4-E910-49AA-B76F-33C023EB28B4}"/>
                  </a:ext>
                </a:extLst>
              </p:cNvPr>
              <p:cNvSpPr txBox="1"/>
              <p:nvPr/>
            </p:nvSpPr>
            <p:spPr>
              <a:xfrm>
                <a:off x="838122" y="2263550"/>
                <a:ext cx="681225" cy="523220"/>
              </a:xfrm>
              <a:prstGeom prst="rect">
                <a:avLst/>
              </a:prstGeom>
              <a:noFill/>
            </p:spPr>
            <p:txBody>
              <a:bodyPr wrap="none" rtlCol="0">
                <a:spAutoFit/>
              </a:bodyPr>
              <a:lstStyle/>
              <a:p>
                <a:r>
                  <a:rPr lang="de-DE" sz="2800" dirty="0">
                    <a:solidFill>
                      <a:schemeClr val="tx1">
                        <a:lumMod val="50000"/>
                        <a:lumOff val="50000"/>
                      </a:schemeClr>
                    </a:solidFill>
                  </a:rPr>
                  <a:t>10</a:t>
                </a:r>
              </a:p>
            </p:txBody>
          </p:sp>
          <p:sp>
            <p:nvSpPr>
              <p:cNvPr id="28" name="Textfeld 27">
                <a:extLst>
                  <a:ext uri="{FF2B5EF4-FFF2-40B4-BE49-F238E27FC236}">
                    <a16:creationId xmlns:a16="http://schemas.microsoft.com/office/drawing/2014/main" id="{012E512F-2C86-4A42-8A76-27CACAA73947}"/>
                  </a:ext>
                </a:extLst>
              </p:cNvPr>
              <p:cNvSpPr txBox="1"/>
              <p:nvPr/>
            </p:nvSpPr>
            <p:spPr>
              <a:xfrm>
                <a:off x="838122" y="1740330"/>
                <a:ext cx="592623" cy="523220"/>
              </a:xfrm>
              <a:prstGeom prst="rect">
                <a:avLst/>
              </a:prstGeom>
              <a:noFill/>
            </p:spPr>
            <p:txBody>
              <a:bodyPr wrap="none" rtlCol="0">
                <a:spAutoFit/>
              </a:bodyPr>
              <a:lstStyle/>
              <a:p>
                <a:r>
                  <a:rPr lang="de-DE" sz="2800" dirty="0">
                    <a:solidFill>
                      <a:schemeClr val="tx1">
                        <a:lumMod val="50000"/>
                        <a:lumOff val="50000"/>
                      </a:schemeClr>
                    </a:solidFill>
                  </a:rPr>
                  <a:t>11</a:t>
                </a:r>
              </a:p>
            </p:txBody>
          </p:sp>
          <p:sp>
            <p:nvSpPr>
              <p:cNvPr id="31" name="Textfeld 30">
                <a:extLst>
                  <a:ext uri="{FF2B5EF4-FFF2-40B4-BE49-F238E27FC236}">
                    <a16:creationId xmlns:a16="http://schemas.microsoft.com/office/drawing/2014/main" id="{9A6D271D-4E57-4F3D-B08C-397889F93989}"/>
                  </a:ext>
                </a:extLst>
              </p:cNvPr>
              <p:cNvSpPr txBox="1"/>
              <p:nvPr/>
            </p:nvSpPr>
            <p:spPr>
              <a:xfrm>
                <a:off x="838122" y="1217110"/>
                <a:ext cx="681225" cy="523220"/>
              </a:xfrm>
              <a:prstGeom prst="rect">
                <a:avLst/>
              </a:prstGeom>
              <a:noFill/>
            </p:spPr>
            <p:txBody>
              <a:bodyPr wrap="none" rtlCol="0">
                <a:spAutoFit/>
              </a:bodyPr>
              <a:lstStyle/>
              <a:p>
                <a:r>
                  <a:rPr lang="de-DE" sz="2800" dirty="0">
                    <a:solidFill>
                      <a:schemeClr val="tx1">
                        <a:lumMod val="50000"/>
                        <a:lumOff val="50000"/>
                      </a:schemeClr>
                    </a:solidFill>
                  </a:rPr>
                  <a:t>12</a:t>
                </a:r>
              </a:p>
            </p:txBody>
          </p:sp>
        </p:grpSp>
        <p:cxnSp>
          <p:nvCxnSpPr>
            <p:cNvPr id="47" name="Gerader Verbinder 46">
              <a:extLst>
                <a:ext uri="{FF2B5EF4-FFF2-40B4-BE49-F238E27FC236}">
                  <a16:creationId xmlns:a16="http://schemas.microsoft.com/office/drawing/2014/main" id="{D4B237A4-89D9-4DCC-9A56-B3CE847914B2}"/>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sp>
        <p:nvSpPr>
          <p:cNvPr id="33" name="Rechteck 32">
            <a:extLst>
              <a:ext uri="{FF2B5EF4-FFF2-40B4-BE49-F238E27FC236}">
                <a16:creationId xmlns:a16="http://schemas.microsoft.com/office/drawing/2014/main" id="{FB0EFC98-D9EA-4E89-AAC7-96B854E6BD84}"/>
              </a:ext>
            </a:extLst>
          </p:cNvPr>
          <p:cNvSpPr/>
          <p:nvPr/>
        </p:nvSpPr>
        <p:spPr>
          <a:xfrm>
            <a:off x="1446840"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4" name="Rechteck 33">
            <a:extLst>
              <a:ext uri="{FF2B5EF4-FFF2-40B4-BE49-F238E27FC236}">
                <a16:creationId xmlns:a16="http://schemas.microsoft.com/office/drawing/2014/main" id="{6BD9C339-CD73-4086-BCF0-C82267882856}"/>
              </a:ext>
            </a:extLst>
          </p:cNvPr>
          <p:cNvSpPr/>
          <p:nvPr/>
        </p:nvSpPr>
        <p:spPr>
          <a:xfrm>
            <a:off x="2122980"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5" name="Rechteck 34">
            <a:extLst>
              <a:ext uri="{FF2B5EF4-FFF2-40B4-BE49-F238E27FC236}">
                <a16:creationId xmlns:a16="http://schemas.microsoft.com/office/drawing/2014/main" id="{6D36EE17-F466-43CB-B1D2-0EAEBA951B97}"/>
              </a:ext>
            </a:extLst>
          </p:cNvPr>
          <p:cNvSpPr/>
          <p:nvPr/>
        </p:nvSpPr>
        <p:spPr>
          <a:xfrm>
            <a:off x="2799122"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5740914" y="2131775"/>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5813604" y="2700098"/>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sp>
        <p:nvSpPr>
          <p:cNvPr id="45" name="Pfeil: nach rechts 44">
            <a:extLst>
              <a:ext uri="{FF2B5EF4-FFF2-40B4-BE49-F238E27FC236}">
                <a16:creationId xmlns:a16="http://schemas.microsoft.com/office/drawing/2014/main" id="{02FD803B-3160-446F-9354-99AB6B097213}"/>
              </a:ext>
            </a:extLst>
          </p:cNvPr>
          <p:cNvSpPr/>
          <p:nvPr/>
        </p:nvSpPr>
        <p:spPr>
          <a:xfrm>
            <a:off x="442536" y="2098536"/>
            <a:ext cx="409361" cy="369542"/>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5122" name="Picture 2" descr="red and white road sign">
            <a:extLst>
              <a:ext uri="{FF2B5EF4-FFF2-40B4-BE49-F238E27FC236}">
                <a16:creationId xmlns:a16="http://schemas.microsoft.com/office/drawing/2014/main" id="{7CBFD84F-BA14-4B7D-A689-1E0B55E3430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105" r="34529"/>
          <a:stretch/>
        </p:blipFill>
        <p:spPr bwMode="auto">
          <a:xfrm>
            <a:off x="5704254" y="1200988"/>
            <a:ext cx="3059036" cy="4220058"/>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Rechteck 1">
            <a:extLst>
              <a:ext uri="{FF2B5EF4-FFF2-40B4-BE49-F238E27FC236}">
                <a16:creationId xmlns:a16="http://schemas.microsoft.com/office/drawing/2014/main" id="{92D65BF7-E1E9-4901-98C5-947C4D4244B0}"/>
              </a:ext>
            </a:extLst>
          </p:cNvPr>
          <p:cNvSpPr/>
          <p:nvPr/>
        </p:nvSpPr>
        <p:spPr>
          <a:xfrm rot="60000">
            <a:off x="4760393" y="2824429"/>
            <a:ext cx="4593008" cy="523220"/>
          </a:xfrm>
          <a:prstGeom prst="rect">
            <a:avLst/>
          </a:prstGeom>
          <a:noFill/>
        </p:spPr>
        <p:txBody>
          <a:bodyPr wrap="square" lIns="91440" tIns="45720" rIns="91440" bIns="45720">
            <a:spAutoFit/>
            <a:scene3d>
              <a:camera prst="obliqueBottomLeft"/>
              <a:lightRig rig="threePt" dir="t"/>
            </a:scene3d>
          </a:bodyPr>
          <a:lstStyle/>
          <a:p>
            <a:pPr algn="ctr"/>
            <a:r>
              <a:rPr lang="de-DE" sz="2800" b="0" cap="none" spc="0" dirty="0">
                <a:ln w="0"/>
                <a:solidFill>
                  <a:schemeClr val="tx1"/>
                </a:solidFill>
                <a:effectLst>
                  <a:outerShdw blurRad="38100" dist="19050" dir="2700000" algn="tl" rotWithShape="0">
                    <a:schemeClr val="dk1">
                      <a:alpha val="40000"/>
                    </a:schemeClr>
                  </a:outerShdw>
                </a:effectLst>
              </a:rPr>
              <a:t>Leistungsfach</a:t>
            </a:r>
          </a:p>
        </p:txBody>
      </p:sp>
    </p:spTree>
    <p:extLst>
      <p:ext uri="{BB962C8B-B14F-4D97-AF65-F5344CB8AC3E}">
        <p14:creationId xmlns:p14="http://schemas.microsoft.com/office/powerpoint/2010/main" val="181536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P spid="35" grpId="0" animBg="1"/>
      <p:bldP spid="4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uppieren 50">
            <a:extLst>
              <a:ext uri="{FF2B5EF4-FFF2-40B4-BE49-F238E27FC236}">
                <a16:creationId xmlns:a16="http://schemas.microsoft.com/office/drawing/2014/main" id="{BFE230C1-8F36-42FD-9384-0C91D0B8E046}"/>
              </a:ext>
            </a:extLst>
          </p:cNvPr>
          <p:cNvGrpSpPr/>
          <p:nvPr/>
        </p:nvGrpSpPr>
        <p:grpSpPr>
          <a:xfrm>
            <a:off x="838122" y="1217110"/>
            <a:ext cx="4115593" cy="4190368"/>
            <a:chOff x="838122" y="1217110"/>
            <a:chExt cx="4115593" cy="4190368"/>
          </a:xfrm>
        </p:grpSpPr>
        <p:cxnSp>
          <p:nvCxnSpPr>
            <p:cNvPr id="5" name="Gerader Verbinder 4">
              <a:extLst>
                <a:ext uri="{FF2B5EF4-FFF2-40B4-BE49-F238E27FC236}">
                  <a16:creationId xmlns:a16="http://schemas.microsoft.com/office/drawing/2014/main" id="{9017C550-5C81-47DC-A545-E6DFDF040DD5}"/>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6CE41051-2BDC-40A7-A6B7-B7693B8C5C92}"/>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63072053-6EBF-4DEF-ACB4-6B40D52002A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951ECD25-01FC-4689-869B-FA190BE84027}"/>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43CF6985-FAC8-489C-93F1-1F5FF9C892F8}"/>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6465DD42-52B1-47E6-8E66-1944BBCA4DB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72A12B88-46DA-46C6-A6E2-B3C6281E07F1}"/>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91F2C8AD-DAB4-4B14-A000-B8464F2726A6}"/>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0" name="Gruppieren 49">
              <a:extLst>
                <a:ext uri="{FF2B5EF4-FFF2-40B4-BE49-F238E27FC236}">
                  <a16:creationId xmlns:a16="http://schemas.microsoft.com/office/drawing/2014/main" id="{51D5B4E8-894C-4ADF-8347-FB382CB91656}"/>
                </a:ext>
              </a:extLst>
            </p:cNvPr>
            <p:cNvGrpSpPr/>
            <p:nvPr/>
          </p:nvGrpSpPr>
          <p:grpSpPr>
            <a:xfrm>
              <a:off x="838122" y="1217110"/>
              <a:ext cx="681225" cy="4185760"/>
              <a:chOff x="838122" y="1217110"/>
              <a:chExt cx="681225" cy="4185760"/>
            </a:xfrm>
          </p:grpSpPr>
          <p:sp>
            <p:nvSpPr>
              <p:cNvPr id="6" name="Textfeld 5">
                <a:extLst>
                  <a:ext uri="{FF2B5EF4-FFF2-40B4-BE49-F238E27FC236}">
                    <a16:creationId xmlns:a16="http://schemas.microsoft.com/office/drawing/2014/main" id="{35BAC65F-05F1-4733-A7F4-B2FDBF84554A}"/>
                  </a:ext>
                </a:extLst>
              </p:cNvPr>
              <p:cNvSpPr txBox="1"/>
              <p:nvPr/>
            </p:nvSpPr>
            <p:spPr>
              <a:xfrm>
                <a:off x="838122" y="4879650"/>
                <a:ext cx="454943" cy="523220"/>
              </a:xfrm>
              <a:prstGeom prst="rect">
                <a:avLst/>
              </a:prstGeom>
              <a:noFill/>
            </p:spPr>
            <p:txBody>
              <a:bodyPr wrap="none" rtlCol="0">
                <a:spAutoFit/>
              </a:bodyPr>
              <a:lstStyle/>
              <a:p>
                <a:r>
                  <a:rPr lang="de-DE" sz="2800" dirty="0">
                    <a:solidFill>
                      <a:schemeClr val="tx1">
                        <a:lumMod val="50000"/>
                        <a:lumOff val="50000"/>
                      </a:schemeClr>
                    </a:solidFill>
                  </a:rPr>
                  <a:t>5</a:t>
                </a:r>
              </a:p>
            </p:txBody>
          </p:sp>
          <p:sp>
            <p:nvSpPr>
              <p:cNvPr id="13" name="Textfeld 12">
                <a:extLst>
                  <a:ext uri="{FF2B5EF4-FFF2-40B4-BE49-F238E27FC236}">
                    <a16:creationId xmlns:a16="http://schemas.microsoft.com/office/drawing/2014/main" id="{630A6087-A6EF-4A84-A4E9-238246CA1ACF}"/>
                  </a:ext>
                </a:extLst>
              </p:cNvPr>
              <p:cNvSpPr txBox="1"/>
              <p:nvPr/>
            </p:nvSpPr>
            <p:spPr>
              <a:xfrm>
                <a:off x="838122" y="4356430"/>
                <a:ext cx="454943" cy="523220"/>
              </a:xfrm>
              <a:prstGeom prst="rect">
                <a:avLst/>
              </a:prstGeom>
              <a:noFill/>
            </p:spPr>
            <p:txBody>
              <a:bodyPr wrap="none" rtlCol="0">
                <a:spAutoFit/>
              </a:bodyPr>
              <a:lstStyle/>
              <a:p>
                <a:r>
                  <a:rPr lang="de-DE" sz="2800" dirty="0">
                    <a:solidFill>
                      <a:schemeClr val="tx1">
                        <a:lumMod val="50000"/>
                        <a:lumOff val="50000"/>
                      </a:schemeClr>
                    </a:solidFill>
                  </a:rPr>
                  <a:t>6</a:t>
                </a:r>
              </a:p>
            </p:txBody>
          </p:sp>
          <p:sp>
            <p:nvSpPr>
              <p:cNvPr id="16" name="Textfeld 15">
                <a:extLst>
                  <a:ext uri="{FF2B5EF4-FFF2-40B4-BE49-F238E27FC236}">
                    <a16:creationId xmlns:a16="http://schemas.microsoft.com/office/drawing/2014/main" id="{DA982644-B54C-40D4-A5CC-524F18D89BEE}"/>
                  </a:ext>
                </a:extLst>
              </p:cNvPr>
              <p:cNvSpPr txBox="1"/>
              <p:nvPr/>
            </p:nvSpPr>
            <p:spPr>
              <a:xfrm>
                <a:off x="838122" y="3833210"/>
                <a:ext cx="454943" cy="523220"/>
              </a:xfrm>
              <a:prstGeom prst="rect">
                <a:avLst/>
              </a:prstGeom>
              <a:noFill/>
            </p:spPr>
            <p:txBody>
              <a:bodyPr wrap="none" rtlCol="0">
                <a:spAutoFit/>
              </a:bodyPr>
              <a:lstStyle/>
              <a:p>
                <a:r>
                  <a:rPr lang="de-DE" sz="2800" dirty="0">
                    <a:solidFill>
                      <a:schemeClr val="tx1">
                        <a:lumMod val="50000"/>
                        <a:lumOff val="50000"/>
                      </a:schemeClr>
                    </a:solidFill>
                  </a:rPr>
                  <a:t>7</a:t>
                </a:r>
              </a:p>
            </p:txBody>
          </p:sp>
          <p:sp>
            <p:nvSpPr>
              <p:cNvPr id="19" name="Textfeld 18">
                <a:extLst>
                  <a:ext uri="{FF2B5EF4-FFF2-40B4-BE49-F238E27FC236}">
                    <a16:creationId xmlns:a16="http://schemas.microsoft.com/office/drawing/2014/main" id="{76363498-82CA-4295-B313-9315CA41E208}"/>
                  </a:ext>
                </a:extLst>
              </p:cNvPr>
              <p:cNvSpPr txBox="1"/>
              <p:nvPr/>
            </p:nvSpPr>
            <p:spPr>
              <a:xfrm>
                <a:off x="838122" y="3309990"/>
                <a:ext cx="454943" cy="523220"/>
              </a:xfrm>
              <a:prstGeom prst="rect">
                <a:avLst/>
              </a:prstGeom>
              <a:noFill/>
            </p:spPr>
            <p:txBody>
              <a:bodyPr wrap="none" rtlCol="0">
                <a:spAutoFit/>
              </a:bodyPr>
              <a:lstStyle/>
              <a:p>
                <a:r>
                  <a:rPr lang="de-DE" sz="2800" dirty="0">
                    <a:solidFill>
                      <a:schemeClr val="tx1">
                        <a:lumMod val="50000"/>
                        <a:lumOff val="50000"/>
                      </a:schemeClr>
                    </a:solidFill>
                  </a:rPr>
                  <a:t>8</a:t>
                </a:r>
              </a:p>
            </p:txBody>
          </p:sp>
          <p:sp>
            <p:nvSpPr>
              <p:cNvPr id="22" name="Textfeld 21">
                <a:extLst>
                  <a:ext uri="{FF2B5EF4-FFF2-40B4-BE49-F238E27FC236}">
                    <a16:creationId xmlns:a16="http://schemas.microsoft.com/office/drawing/2014/main" id="{72FA6950-2C5A-4D5D-89A5-2C47BE43F34B}"/>
                  </a:ext>
                </a:extLst>
              </p:cNvPr>
              <p:cNvSpPr txBox="1"/>
              <p:nvPr/>
            </p:nvSpPr>
            <p:spPr>
              <a:xfrm>
                <a:off x="838122" y="2786770"/>
                <a:ext cx="454943" cy="523220"/>
              </a:xfrm>
              <a:prstGeom prst="rect">
                <a:avLst/>
              </a:prstGeom>
              <a:noFill/>
            </p:spPr>
            <p:txBody>
              <a:bodyPr wrap="none" rtlCol="0">
                <a:spAutoFit/>
              </a:bodyPr>
              <a:lstStyle/>
              <a:p>
                <a:r>
                  <a:rPr lang="de-DE" sz="2800" dirty="0">
                    <a:solidFill>
                      <a:schemeClr val="tx1">
                        <a:lumMod val="50000"/>
                        <a:lumOff val="50000"/>
                      </a:schemeClr>
                    </a:solidFill>
                  </a:rPr>
                  <a:t>9</a:t>
                </a:r>
              </a:p>
            </p:txBody>
          </p:sp>
          <p:sp>
            <p:nvSpPr>
              <p:cNvPr id="25" name="Textfeld 24">
                <a:extLst>
                  <a:ext uri="{FF2B5EF4-FFF2-40B4-BE49-F238E27FC236}">
                    <a16:creationId xmlns:a16="http://schemas.microsoft.com/office/drawing/2014/main" id="{5971C4B4-E910-49AA-B76F-33C023EB28B4}"/>
                  </a:ext>
                </a:extLst>
              </p:cNvPr>
              <p:cNvSpPr txBox="1"/>
              <p:nvPr/>
            </p:nvSpPr>
            <p:spPr>
              <a:xfrm>
                <a:off x="838122" y="2263550"/>
                <a:ext cx="681225" cy="523220"/>
              </a:xfrm>
              <a:prstGeom prst="rect">
                <a:avLst/>
              </a:prstGeom>
              <a:noFill/>
            </p:spPr>
            <p:txBody>
              <a:bodyPr wrap="none" rtlCol="0">
                <a:spAutoFit/>
              </a:bodyPr>
              <a:lstStyle/>
              <a:p>
                <a:r>
                  <a:rPr lang="de-DE" sz="2800" dirty="0">
                    <a:solidFill>
                      <a:schemeClr val="tx1">
                        <a:lumMod val="50000"/>
                        <a:lumOff val="50000"/>
                      </a:schemeClr>
                    </a:solidFill>
                  </a:rPr>
                  <a:t>10</a:t>
                </a:r>
              </a:p>
            </p:txBody>
          </p:sp>
          <p:sp>
            <p:nvSpPr>
              <p:cNvPr id="28" name="Textfeld 27">
                <a:extLst>
                  <a:ext uri="{FF2B5EF4-FFF2-40B4-BE49-F238E27FC236}">
                    <a16:creationId xmlns:a16="http://schemas.microsoft.com/office/drawing/2014/main" id="{012E512F-2C86-4A42-8A76-27CACAA73947}"/>
                  </a:ext>
                </a:extLst>
              </p:cNvPr>
              <p:cNvSpPr txBox="1"/>
              <p:nvPr/>
            </p:nvSpPr>
            <p:spPr>
              <a:xfrm>
                <a:off x="838122" y="1740330"/>
                <a:ext cx="592623" cy="523220"/>
              </a:xfrm>
              <a:prstGeom prst="rect">
                <a:avLst/>
              </a:prstGeom>
              <a:noFill/>
            </p:spPr>
            <p:txBody>
              <a:bodyPr wrap="none" rtlCol="0">
                <a:spAutoFit/>
              </a:bodyPr>
              <a:lstStyle/>
              <a:p>
                <a:r>
                  <a:rPr lang="de-DE" sz="2800" dirty="0">
                    <a:solidFill>
                      <a:schemeClr val="tx1">
                        <a:lumMod val="50000"/>
                        <a:lumOff val="50000"/>
                      </a:schemeClr>
                    </a:solidFill>
                  </a:rPr>
                  <a:t>11</a:t>
                </a:r>
              </a:p>
            </p:txBody>
          </p:sp>
          <p:sp>
            <p:nvSpPr>
              <p:cNvPr id="31" name="Textfeld 30">
                <a:extLst>
                  <a:ext uri="{FF2B5EF4-FFF2-40B4-BE49-F238E27FC236}">
                    <a16:creationId xmlns:a16="http://schemas.microsoft.com/office/drawing/2014/main" id="{9A6D271D-4E57-4F3D-B08C-397889F93989}"/>
                  </a:ext>
                </a:extLst>
              </p:cNvPr>
              <p:cNvSpPr txBox="1"/>
              <p:nvPr/>
            </p:nvSpPr>
            <p:spPr>
              <a:xfrm>
                <a:off x="838122" y="1217110"/>
                <a:ext cx="681225" cy="523220"/>
              </a:xfrm>
              <a:prstGeom prst="rect">
                <a:avLst/>
              </a:prstGeom>
              <a:noFill/>
            </p:spPr>
            <p:txBody>
              <a:bodyPr wrap="none" rtlCol="0">
                <a:spAutoFit/>
              </a:bodyPr>
              <a:lstStyle/>
              <a:p>
                <a:r>
                  <a:rPr lang="de-DE" sz="2800" dirty="0">
                    <a:solidFill>
                      <a:schemeClr val="tx1">
                        <a:lumMod val="50000"/>
                        <a:lumOff val="50000"/>
                      </a:schemeClr>
                    </a:solidFill>
                  </a:rPr>
                  <a:t>12</a:t>
                </a:r>
              </a:p>
            </p:txBody>
          </p:sp>
        </p:grpSp>
        <p:cxnSp>
          <p:nvCxnSpPr>
            <p:cNvPr id="47" name="Gerader Verbinder 46">
              <a:extLst>
                <a:ext uri="{FF2B5EF4-FFF2-40B4-BE49-F238E27FC236}">
                  <a16:creationId xmlns:a16="http://schemas.microsoft.com/office/drawing/2014/main" id="{D4B237A4-89D9-4DCC-9A56-B3CE847914B2}"/>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sp>
        <p:nvSpPr>
          <p:cNvPr id="33" name="Rechteck 32">
            <a:extLst>
              <a:ext uri="{FF2B5EF4-FFF2-40B4-BE49-F238E27FC236}">
                <a16:creationId xmlns:a16="http://schemas.microsoft.com/office/drawing/2014/main" id="{FB0EFC98-D9EA-4E89-AAC7-96B854E6BD84}"/>
              </a:ext>
            </a:extLst>
          </p:cNvPr>
          <p:cNvSpPr/>
          <p:nvPr/>
        </p:nvSpPr>
        <p:spPr>
          <a:xfrm>
            <a:off x="1446840"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4" name="Rechteck 33">
            <a:extLst>
              <a:ext uri="{FF2B5EF4-FFF2-40B4-BE49-F238E27FC236}">
                <a16:creationId xmlns:a16="http://schemas.microsoft.com/office/drawing/2014/main" id="{6BD9C339-CD73-4086-BCF0-C82267882856}"/>
              </a:ext>
            </a:extLst>
          </p:cNvPr>
          <p:cNvSpPr/>
          <p:nvPr/>
        </p:nvSpPr>
        <p:spPr>
          <a:xfrm>
            <a:off x="2122980"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5" name="Rechteck 34">
            <a:extLst>
              <a:ext uri="{FF2B5EF4-FFF2-40B4-BE49-F238E27FC236}">
                <a16:creationId xmlns:a16="http://schemas.microsoft.com/office/drawing/2014/main" id="{6D36EE17-F466-43CB-B1D2-0EAEBA951B97}"/>
              </a:ext>
            </a:extLst>
          </p:cNvPr>
          <p:cNvSpPr/>
          <p:nvPr/>
        </p:nvSpPr>
        <p:spPr>
          <a:xfrm>
            <a:off x="2799122"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5740914" y="2131775"/>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5813604" y="2700098"/>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sp>
        <p:nvSpPr>
          <p:cNvPr id="45" name="Pfeil: nach rechts 44">
            <a:extLst>
              <a:ext uri="{FF2B5EF4-FFF2-40B4-BE49-F238E27FC236}">
                <a16:creationId xmlns:a16="http://schemas.microsoft.com/office/drawing/2014/main" id="{02FD803B-3160-446F-9354-99AB6B097213}"/>
              </a:ext>
            </a:extLst>
          </p:cNvPr>
          <p:cNvSpPr/>
          <p:nvPr/>
        </p:nvSpPr>
        <p:spPr>
          <a:xfrm>
            <a:off x="442536" y="3657706"/>
            <a:ext cx="409361" cy="369542"/>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2" name="Rechteck 31">
            <a:extLst>
              <a:ext uri="{FF2B5EF4-FFF2-40B4-BE49-F238E27FC236}">
                <a16:creationId xmlns:a16="http://schemas.microsoft.com/office/drawing/2014/main" id="{E4CD32BD-D13E-4DB5-BBAB-5C08431DB98F}"/>
              </a:ext>
            </a:extLst>
          </p:cNvPr>
          <p:cNvSpPr/>
          <p:nvPr/>
        </p:nvSpPr>
        <p:spPr>
          <a:xfrm>
            <a:off x="1446840" y="2270363"/>
            <a:ext cx="572756" cy="3129997"/>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Englisch</a:t>
            </a:r>
          </a:p>
        </p:txBody>
      </p:sp>
      <p:sp>
        <p:nvSpPr>
          <p:cNvPr id="36" name="Rechteck 35">
            <a:extLst>
              <a:ext uri="{FF2B5EF4-FFF2-40B4-BE49-F238E27FC236}">
                <a16:creationId xmlns:a16="http://schemas.microsoft.com/office/drawing/2014/main" id="{C58ED389-DD74-47CC-AADA-A3035C877E61}"/>
              </a:ext>
            </a:extLst>
          </p:cNvPr>
          <p:cNvSpPr/>
          <p:nvPr/>
        </p:nvSpPr>
        <p:spPr>
          <a:xfrm>
            <a:off x="2122981" y="2280412"/>
            <a:ext cx="572756" cy="2596731"/>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Französisch</a:t>
            </a:r>
          </a:p>
        </p:txBody>
      </p:sp>
      <p:sp>
        <p:nvSpPr>
          <p:cNvPr id="37" name="Rechteck 36">
            <a:extLst>
              <a:ext uri="{FF2B5EF4-FFF2-40B4-BE49-F238E27FC236}">
                <a16:creationId xmlns:a16="http://schemas.microsoft.com/office/drawing/2014/main" id="{85DA8F9D-0864-442F-A83D-337FF0A000FA}"/>
              </a:ext>
            </a:extLst>
          </p:cNvPr>
          <p:cNvSpPr/>
          <p:nvPr/>
        </p:nvSpPr>
        <p:spPr>
          <a:xfrm>
            <a:off x="2807048" y="2280413"/>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Spanisch</a:t>
            </a:r>
          </a:p>
        </p:txBody>
      </p:sp>
      <p:sp>
        <p:nvSpPr>
          <p:cNvPr id="38" name="Rechteck 37">
            <a:extLst>
              <a:ext uri="{FF2B5EF4-FFF2-40B4-BE49-F238E27FC236}">
                <a16:creationId xmlns:a16="http://schemas.microsoft.com/office/drawing/2014/main" id="{4BDAEF21-4FEE-444D-9B66-1639A919CA1B}"/>
              </a:ext>
            </a:extLst>
          </p:cNvPr>
          <p:cNvSpPr/>
          <p:nvPr/>
        </p:nvSpPr>
        <p:spPr>
          <a:xfrm>
            <a:off x="3491115" y="2280414"/>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Sport</a:t>
            </a:r>
          </a:p>
        </p:txBody>
      </p:sp>
      <p:sp>
        <p:nvSpPr>
          <p:cNvPr id="46" name="Rechteck 45">
            <a:extLst>
              <a:ext uri="{FF2B5EF4-FFF2-40B4-BE49-F238E27FC236}">
                <a16:creationId xmlns:a16="http://schemas.microsoft.com/office/drawing/2014/main" id="{B06E8F14-587C-4053-AB72-BF6191236103}"/>
              </a:ext>
            </a:extLst>
          </p:cNvPr>
          <p:cNvSpPr/>
          <p:nvPr/>
        </p:nvSpPr>
        <p:spPr>
          <a:xfrm>
            <a:off x="4172952" y="2275517"/>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NwT</a:t>
            </a:r>
          </a:p>
        </p:txBody>
      </p:sp>
      <p:sp>
        <p:nvSpPr>
          <p:cNvPr id="48" name="Rechteck 47">
            <a:extLst>
              <a:ext uri="{FF2B5EF4-FFF2-40B4-BE49-F238E27FC236}">
                <a16:creationId xmlns:a16="http://schemas.microsoft.com/office/drawing/2014/main" id="{82919BE1-BAA9-447B-A979-82C9CE5A73AE}"/>
              </a:ext>
            </a:extLst>
          </p:cNvPr>
          <p:cNvSpPr/>
          <p:nvPr/>
        </p:nvSpPr>
        <p:spPr>
          <a:xfrm>
            <a:off x="4172953" y="2287393"/>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NwT &amp; I</a:t>
            </a:r>
          </a:p>
        </p:txBody>
      </p:sp>
    </p:spTree>
    <p:extLst>
      <p:ext uri="{BB962C8B-B14F-4D97-AF65-F5344CB8AC3E}">
        <p14:creationId xmlns:p14="http://schemas.microsoft.com/office/powerpoint/2010/main" val="230717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6" grpId="0" animBg="1"/>
      <p:bldP spid="37" grpId="0" animBg="1"/>
      <p:bldP spid="38" grpId="0" animBg="1"/>
      <p:bldP spid="46" grpId="0" animBg="1"/>
      <p:bldP spid="4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uppieren 50">
            <a:extLst>
              <a:ext uri="{FF2B5EF4-FFF2-40B4-BE49-F238E27FC236}">
                <a16:creationId xmlns:a16="http://schemas.microsoft.com/office/drawing/2014/main" id="{BFE230C1-8F36-42FD-9384-0C91D0B8E046}"/>
              </a:ext>
            </a:extLst>
          </p:cNvPr>
          <p:cNvGrpSpPr/>
          <p:nvPr/>
        </p:nvGrpSpPr>
        <p:grpSpPr>
          <a:xfrm>
            <a:off x="838122" y="1217110"/>
            <a:ext cx="4115593" cy="4190368"/>
            <a:chOff x="838122" y="1217110"/>
            <a:chExt cx="4115593" cy="4190368"/>
          </a:xfrm>
          <a:noFill/>
        </p:grpSpPr>
        <p:cxnSp>
          <p:nvCxnSpPr>
            <p:cNvPr id="5" name="Gerader Verbinder 4">
              <a:extLst>
                <a:ext uri="{FF2B5EF4-FFF2-40B4-BE49-F238E27FC236}">
                  <a16:creationId xmlns:a16="http://schemas.microsoft.com/office/drawing/2014/main" id="{9017C550-5C81-47DC-A545-E6DFDF040DD5}"/>
                </a:ext>
              </a:extLst>
            </p:cNvPr>
            <p:cNvCxnSpPr/>
            <p:nvPr/>
          </p:nvCxnSpPr>
          <p:spPr>
            <a:xfrm>
              <a:off x="947269" y="5407478"/>
              <a:ext cx="4006446" cy="0"/>
            </a:xfrm>
            <a:prstGeom prst="line">
              <a:avLst/>
            </a:prstGeom>
            <a:grpFill/>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6CE41051-2BDC-40A7-A6B7-B7693B8C5C92}"/>
                </a:ext>
              </a:extLst>
            </p:cNvPr>
            <p:cNvCxnSpPr/>
            <p:nvPr/>
          </p:nvCxnSpPr>
          <p:spPr>
            <a:xfrm>
              <a:off x="947269" y="4884258"/>
              <a:ext cx="4006446" cy="0"/>
            </a:xfrm>
            <a:prstGeom prst="line">
              <a:avLst/>
            </a:prstGeom>
            <a:grpFill/>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63072053-6EBF-4DEF-ACB4-6B40D52002A9}"/>
                </a:ext>
              </a:extLst>
            </p:cNvPr>
            <p:cNvCxnSpPr/>
            <p:nvPr/>
          </p:nvCxnSpPr>
          <p:spPr>
            <a:xfrm>
              <a:off x="947269" y="4361038"/>
              <a:ext cx="4006446" cy="0"/>
            </a:xfrm>
            <a:prstGeom prst="line">
              <a:avLst/>
            </a:prstGeom>
            <a:grpFill/>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951ECD25-01FC-4689-869B-FA190BE84027}"/>
                </a:ext>
              </a:extLst>
            </p:cNvPr>
            <p:cNvCxnSpPr/>
            <p:nvPr/>
          </p:nvCxnSpPr>
          <p:spPr>
            <a:xfrm>
              <a:off x="947269" y="3837818"/>
              <a:ext cx="4006446" cy="0"/>
            </a:xfrm>
            <a:prstGeom prst="line">
              <a:avLst/>
            </a:prstGeom>
            <a:grpFill/>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43CF6985-FAC8-489C-93F1-1F5FF9C892F8}"/>
                </a:ext>
              </a:extLst>
            </p:cNvPr>
            <p:cNvCxnSpPr/>
            <p:nvPr/>
          </p:nvCxnSpPr>
          <p:spPr>
            <a:xfrm>
              <a:off x="947269" y="3314598"/>
              <a:ext cx="4006446" cy="0"/>
            </a:xfrm>
            <a:prstGeom prst="line">
              <a:avLst/>
            </a:prstGeom>
            <a:grpFill/>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6465DD42-52B1-47E6-8E66-1944BBCA4DB9}"/>
                </a:ext>
              </a:extLst>
            </p:cNvPr>
            <p:cNvCxnSpPr/>
            <p:nvPr/>
          </p:nvCxnSpPr>
          <p:spPr>
            <a:xfrm>
              <a:off x="947269" y="2791378"/>
              <a:ext cx="4006446" cy="0"/>
            </a:xfrm>
            <a:prstGeom prst="line">
              <a:avLst/>
            </a:prstGeom>
            <a:grpFill/>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72A12B88-46DA-46C6-A6E2-B3C6281E07F1}"/>
                </a:ext>
              </a:extLst>
            </p:cNvPr>
            <p:cNvCxnSpPr/>
            <p:nvPr/>
          </p:nvCxnSpPr>
          <p:spPr>
            <a:xfrm>
              <a:off x="947269" y="2268158"/>
              <a:ext cx="4006446" cy="0"/>
            </a:xfrm>
            <a:prstGeom prst="line">
              <a:avLst/>
            </a:prstGeom>
            <a:grpFill/>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91F2C8AD-DAB4-4B14-A000-B8464F2726A6}"/>
                </a:ext>
              </a:extLst>
            </p:cNvPr>
            <p:cNvCxnSpPr/>
            <p:nvPr/>
          </p:nvCxnSpPr>
          <p:spPr>
            <a:xfrm>
              <a:off x="947269" y="1744938"/>
              <a:ext cx="4006446" cy="0"/>
            </a:xfrm>
            <a:prstGeom prst="line">
              <a:avLst/>
            </a:prstGeom>
            <a:grpFill/>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0" name="Gruppieren 49">
              <a:extLst>
                <a:ext uri="{FF2B5EF4-FFF2-40B4-BE49-F238E27FC236}">
                  <a16:creationId xmlns:a16="http://schemas.microsoft.com/office/drawing/2014/main" id="{51D5B4E8-894C-4ADF-8347-FB382CB91656}"/>
                </a:ext>
              </a:extLst>
            </p:cNvPr>
            <p:cNvGrpSpPr/>
            <p:nvPr/>
          </p:nvGrpSpPr>
          <p:grpSpPr>
            <a:xfrm>
              <a:off x="838122" y="1217110"/>
              <a:ext cx="681225" cy="4185760"/>
              <a:chOff x="838122" y="1217110"/>
              <a:chExt cx="681225" cy="4185760"/>
            </a:xfrm>
            <a:grpFill/>
          </p:grpSpPr>
          <p:sp>
            <p:nvSpPr>
              <p:cNvPr id="6" name="Textfeld 5">
                <a:extLst>
                  <a:ext uri="{FF2B5EF4-FFF2-40B4-BE49-F238E27FC236}">
                    <a16:creationId xmlns:a16="http://schemas.microsoft.com/office/drawing/2014/main" id="{35BAC65F-05F1-4733-A7F4-B2FDBF84554A}"/>
                  </a:ext>
                </a:extLst>
              </p:cNvPr>
              <p:cNvSpPr txBox="1"/>
              <p:nvPr/>
            </p:nvSpPr>
            <p:spPr>
              <a:xfrm>
                <a:off x="838122" y="4879650"/>
                <a:ext cx="454943" cy="523220"/>
              </a:xfrm>
              <a:prstGeom prst="rect">
                <a:avLst/>
              </a:prstGeom>
              <a:grpFill/>
            </p:spPr>
            <p:txBody>
              <a:bodyPr wrap="none" rtlCol="0">
                <a:spAutoFit/>
              </a:bodyPr>
              <a:lstStyle/>
              <a:p>
                <a:r>
                  <a:rPr lang="de-DE" sz="2800" dirty="0">
                    <a:solidFill>
                      <a:schemeClr val="tx1">
                        <a:lumMod val="50000"/>
                        <a:lumOff val="50000"/>
                      </a:schemeClr>
                    </a:solidFill>
                  </a:rPr>
                  <a:t>5</a:t>
                </a:r>
              </a:p>
            </p:txBody>
          </p:sp>
          <p:sp>
            <p:nvSpPr>
              <p:cNvPr id="13" name="Textfeld 12">
                <a:extLst>
                  <a:ext uri="{FF2B5EF4-FFF2-40B4-BE49-F238E27FC236}">
                    <a16:creationId xmlns:a16="http://schemas.microsoft.com/office/drawing/2014/main" id="{630A6087-A6EF-4A84-A4E9-238246CA1ACF}"/>
                  </a:ext>
                </a:extLst>
              </p:cNvPr>
              <p:cNvSpPr txBox="1"/>
              <p:nvPr/>
            </p:nvSpPr>
            <p:spPr>
              <a:xfrm>
                <a:off x="838122" y="4356430"/>
                <a:ext cx="454943" cy="523220"/>
              </a:xfrm>
              <a:prstGeom prst="rect">
                <a:avLst/>
              </a:prstGeom>
              <a:grpFill/>
            </p:spPr>
            <p:txBody>
              <a:bodyPr wrap="none" rtlCol="0">
                <a:spAutoFit/>
              </a:bodyPr>
              <a:lstStyle/>
              <a:p>
                <a:r>
                  <a:rPr lang="de-DE" sz="2800" dirty="0">
                    <a:solidFill>
                      <a:schemeClr val="tx1">
                        <a:lumMod val="50000"/>
                        <a:lumOff val="50000"/>
                      </a:schemeClr>
                    </a:solidFill>
                  </a:rPr>
                  <a:t>6</a:t>
                </a:r>
              </a:p>
            </p:txBody>
          </p:sp>
          <p:sp>
            <p:nvSpPr>
              <p:cNvPr id="16" name="Textfeld 15">
                <a:extLst>
                  <a:ext uri="{FF2B5EF4-FFF2-40B4-BE49-F238E27FC236}">
                    <a16:creationId xmlns:a16="http://schemas.microsoft.com/office/drawing/2014/main" id="{DA982644-B54C-40D4-A5CC-524F18D89BEE}"/>
                  </a:ext>
                </a:extLst>
              </p:cNvPr>
              <p:cNvSpPr txBox="1"/>
              <p:nvPr/>
            </p:nvSpPr>
            <p:spPr>
              <a:xfrm>
                <a:off x="838122" y="3833210"/>
                <a:ext cx="454943" cy="523220"/>
              </a:xfrm>
              <a:prstGeom prst="rect">
                <a:avLst/>
              </a:prstGeom>
              <a:grpFill/>
            </p:spPr>
            <p:txBody>
              <a:bodyPr wrap="none" rtlCol="0">
                <a:spAutoFit/>
              </a:bodyPr>
              <a:lstStyle/>
              <a:p>
                <a:r>
                  <a:rPr lang="de-DE" sz="2800" dirty="0">
                    <a:solidFill>
                      <a:schemeClr val="tx1">
                        <a:lumMod val="50000"/>
                        <a:lumOff val="50000"/>
                      </a:schemeClr>
                    </a:solidFill>
                  </a:rPr>
                  <a:t>7</a:t>
                </a:r>
              </a:p>
            </p:txBody>
          </p:sp>
          <p:sp>
            <p:nvSpPr>
              <p:cNvPr id="19" name="Textfeld 18">
                <a:extLst>
                  <a:ext uri="{FF2B5EF4-FFF2-40B4-BE49-F238E27FC236}">
                    <a16:creationId xmlns:a16="http://schemas.microsoft.com/office/drawing/2014/main" id="{76363498-82CA-4295-B313-9315CA41E208}"/>
                  </a:ext>
                </a:extLst>
              </p:cNvPr>
              <p:cNvSpPr txBox="1"/>
              <p:nvPr/>
            </p:nvSpPr>
            <p:spPr>
              <a:xfrm>
                <a:off x="838122" y="3309990"/>
                <a:ext cx="454943" cy="523220"/>
              </a:xfrm>
              <a:prstGeom prst="rect">
                <a:avLst/>
              </a:prstGeom>
              <a:grpFill/>
            </p:spPr>
            <p:txBody>
              <a:bodyPr wrap="none" rtlCol="0">
                <a:spAutoFit/>
              </a:bodyPr>
              <a:lstStyle/>
              <a:p>
                <a:r>
                  <a:rPr lang="de-DE" sz="2800" dirty="0">
                    <a:solidFill>
                      <a:schemeClr val="tx1">
                        <a:lumMod val="50000"/>
                        <a:lumOff val="50000"/>
                      </a:schemeClr>
                    </a:solidFill>
                  </a:rPr>
                  <a:t>8</a:t>
                </a:r>
              </a:p>
            </p:txBody>
          </p:sp>
          <p:sp>
            <p:nvSpPr>
              <p:cNvPr id="22" name="Textfeld 21">
                <a:extLst>
                  <a:ext uri="{FF2B5EF4-FFF2-40B4-BE49-F238E27FC236}">
                    <a16:creationId xmlns:a16="http://schemas.microsoft.com/office/drawing/2014/main" id="{72FA6950-2C5A-4D5D-89A5-2C47BE43F34B}"/>
                  </a:ext>
                </a:extLst>
              </p:cNvPr>
              <p:cNvSpPr txBox="1"/>
              <p:nvPr/>
            </p:nvSpPr>
            <p:spPr>
              <a:xfrm>
                <a:off x="838122" y="2786770"/>
                <a:ext cx="454943" cy="523220"/>
              </a:xfrm>
              <a:prstGeom prst="rect">
                <a:avLst/>
              </a:prstGeom>
              <a:grpFill/>
            </p:spPr>
            <p:txBody>
              <a:bodyPr wrap="none" rtlCol="0">
                <a:spAutoFit/>
              </a:bodyPr>
              <a:lstStyle/>
              <a:p>
                <a:r>
                  <a:rPr lang="de-DE" sz="2800" dirty="0">
                    <a:solidFill>
                      <a:schemeClr val="tx1">
                        <a:lumMod val="50000"/>
                        <a:lumOff val="50000"/>
                      </a:schemeClr>
                    </a:solidFill>
                  </a:rPr>
                  <a:t>9</a:t>
                </a:r>
              </a:p>
            </p:txBody>
          </p:sp>
          <p:sp>
            <p:nvSpPr>
              <p:cNvPr id="25" name="Textfeld 24">
                <a:extLst>
                  <a:ext uri="{FF2B5EF4-FFF2-40B4-BE49-F238E27FC236}">
                    <a16:creationId xmlns:a16="http://schemas.microsoft.com/office/drawing/2014/main" id="{5971C4B4-E910-49AA-B76F-33C023EB28B4}"/>
                  </a:ext>
                </a:extLst>
              </p:cNvPr>
              <p:cNvSpPr txBox="1"/>
              <p:nvPr/>
            </p:nvSpPr>
            <p:spPr>
              <a:xfrm>
                <a:off x="838122" y="2263550"/>
                <a:ext cx="681225" cy="523220"/>
              </a:xfrm>
              <a:prstGeom prst="rect">
                <a:avLst/>
              </a:prstGeom>
              <a:grpFill/>
            </p:spPr>
            <p:txBody>
              <a:bodyPr wrap="none" rtlCol="0">
                <a:spAutoFit/>
              </a:bodyPr>
              <a:lstStyle/>
              <a:p>
                <a:r>
                  <a:rPr lang="de-DE" sz="2800" dirty="0">
                    <a:solidFill>
                      <a:schemeClr val="tx1">
                        <a:lumMod val="50000"/>
                        <a:lumOff val="50000"/>
                      </a:schemeClr>
                    </a:solidFill>
                  </a:rPr>
                  <a:t>10</a:t>
                </a:r>
              </a:p>
            </p:txBody>
          </p:sp>
          <p:sp>
            <p:nvSpPr>
              <p:cNvPr id="28" name="Textfeld 27">
                <a:extLst>
                  <a:ext uri="{FF2B5EF4-FFF2-40B4-BE49-F238E27FC236}">
                    <a16:creationId xmlns:a16="http://schemas.microsoft.com/office/drawing/2014/main" id="{012E512F-2C86-4A42-8A76-27CACAA73947}"/>
                  </a:ext>
                </a:extLst>
              </p:cNvPr>
              <p:cNvSpPr txBox="1"/>
              <p:nvPr/>
            </p:nvSpPr>
            <p:spPr>
              <a:xfrm>
                <a:off x="838122" y="1740330"/>
                <a:ext cx="592623" cy="523220"/>
              </a:xfrm>
              <a:prstGeom prst="rect">
                <a:avLst/>
              </a:prstGeom>
              <a:grpFill/>
            </p:spPr>
            <p:txBody>
              <a:bodyPr wrap="none" rtlCol="0">
                <a:spAutoFit/>
              </a:bodyPr>
              <a:lstStyle/>
              <a:p>
                <a:r>
                  <a:rPr lang="de-DE" sz="2800" dirty="0">
                    <a:solidFill>
                      <a:schemeClr val="tx1">
                        <a:lumMod val="50000"/>
                        <a:lumOff val="50000"/>
                      </a:schemeClr>
                    </a:solidFill>
                  </a:rPr>
                  <a:t>11</a:t>
                </a:r>
              </a:p>
            </p:txBody>
          </p:sp>
          <p:sp>
            <p:nvSpPr>
              <p:cNvPr id="31" name="Textfeld 30">
                <a:extLst>
                  <a:ext uri="{FF2B5EF4-FFF2-40B4-BE49-F238E27FC236}">
                    <a16:creationId xmlns:a16="http://schemas.microsoft.com/office/drawing/2014/main" id="{9A6D271D-4E57-4F3D-B08C-397889F93989}"/>
                  </a:ext>
                </a:extLst>
              </p:cNvPr>
              <p:cNvSpPr txBox="1"/>
              <p:nvPr/>
            </p:nvSpPr>
            <p:spPr>
              <a:xfrm>
                <a:off x="838122" y="1217110"/>
                <a:ext cx="681225" cy="523220"/>
              </a:xfrm>
              <a:prstGeom prst="rect">
                <a:avLst/>
              </a:prstGeom>
              <a:grpFill/>
            </p:spPr>
            <p:txBody>
              <a:bodyPr wrap="none" rtlCol="0">
                <a:spAutoFit/>
              </a:bodyPr>
              <a:lstStyle/>
              <a:p>
                <a:r>
                  <a:rPr lang="de-DE" sz="2800" dirty="0">
                    <a:solidFill>
                      <a:schemeClr val="tx1">
                        <a:lumMod val="50000"/>
                        <a:lumOff val="50000"/>
                      </a:schemeClr>
                    </a:solidFill>
                  </a:rPr>
                  <a:t>12</a:t>
                </a:r>
              </a:p>
            </p:txBody>
          </p:sp>
        </p:grpSp>
        <p:cxnSp>
          <p:nvCxnSpPr>
            <p:cNvPr id="47" name="Gerader Verbinder 46">
              <a:extLst>
                <a:ext uri="{FF2B5EF4-FFF2-40B4-BE49-F238E27FC236}">
                  <a16:creationId xmlns:a16="http://schemas.microsoft.com/office/drawing/2014/main" id="{D4B237A4-89D9-4DCC-9A56-B3CE847914B2}"/>
                </a:ext>
              </a:extLst>
            </p:cNvPr>
            <p:cNvCxnSpPr/>
            <p:nvPr/>
          </p:nvCxnSpPr>
          <p:spPr>
            <a:xfrm>
              <a:off x="920068" y="1221718"/>
              <a:ext cx="4006446" cy="0"/>
            </a:xfrm>
            <a:prstGeom prst="line">
              <a:avLst/>
            </a:prstGeom>
            <a:grpFill/>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sp>
        <p:nvSpPr>
          <p:cNvPr id="33" name="Rechteck 32">
            <a:extLst>
              <a:ext uri="{FF2B5EF4-FFF2-40B4-BE49-F238E27FC236}">
                <a16:creationId xmlns:a16="http://schemas.microsoft.com/office/drawing/2014/main" id="{FB0EFC98-D9EA-4E89-AAC7-96B854E6BD84}"/>
              </a:ext>
            </a:extLst>
          </p:cNvPr>
          <p:cNvSpPr/>
          <p:nvPr/>
        </p:nvSpPr>
        <p:spPr>
          <a:xfrm>
            <a:off x="1435117"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4" name="Rechteck 33">
            <a:extLst>
              <a:ext uri="{FF2B5EF4-FFF2-40B4-BE49-F238E27FC236}">
                <a16:creationId xmlns:a16="http://schemas.microsoft.com/office/drawing/2014/main" id="{6BD9C339-CD73-4086-BCF0-C82267882856}"/>
              </a:ext>
            </a:extLst>
          </p:cNvPr>
          <p:cNvSpPr/>
          <p:nvPr/>
        </p:nvSpPr>
        <p:spPr>
          <a:xfrm>
            <a:off x="2122980"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5" name="Rechteck 34">
            <a:extLst>
              <a:ext uri="{FF2B5EF4-FFF2-40B4-BE49-F238E27FC236}">
                <a16:creationId xmlns:a16="http://schemas.microsoft.com/office/drawing/2014/main" id="{6D36EE17-F466-43CB-B1D2-0EAEBA951B97}"/>
              </a:ext>
            </a:extLst>
          </p:cNvPr>
          <p:cNvSpPr/>
          <p:nvPr/>
        </p:nvSpPr>
        <p:spPr>
          <a:xfrm>
            <a:off x="2799122"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5740914" y="2131775"/>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5813604" y="2700098"/>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sp>
        <p:nvSpPr>
          <p:cNvPr id="45" name="Pfeil: nach rechts 44">
            <a:extLst>
              <a:ext uri="{FF2B5EF4-FFF2-40B4-BE49-F238E27FC236}">
                <a16:creationId xmlns:a16="http://schemas.microsoft.com/office/drawing/2014/main" id="{02FD803B-3160-446F-9354-99AB6B097213}"/>
              </a:ext>
            </a:extLst>
          </p:cNvPr>
          <p:cNvSpPr/>
          <p:nvPr/>
        </p:nvSpPr>
        <p:spPr>
          <a:xfrm>
            <a:off x="442536" y="5228599"/>
            <a:ext cx="409361" cy="369542"/>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2" name="Rechteck 31">
            <a:extLst>
              <a:ext uri="{FF2B5EF4-FFF2-40B4-BE49-F238E27FC236}">
                <a16:creationId xmlns:a16="http://schemas.microsoft.com/office/drawing/2014/main" id="{E4CD32BD-D13E-4DB5-BBAB-5C08431DB98F}"/>
              </a:ext>
            </a:extLst>
          </p:cNvPr>
          <p:cNvSpPr/>
          <p:nvPr/>
        </p:nvSpPr>
        <p:spPr>
          <a:xfrm>
            <a:off x="1446840" y="2270363"/>
            <a:ext cx="572756" cy="3129997"/>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Englisch</a:t>
            </a:r>
          </a:p>
        </p:txBody>
      </p:sp>
      <p:sp>
        <p:nvSpPr>
          <p:cNvPr id="36" name="Rechteck 35">
            <a:extLst>
              <a:ext uri="{FF2B5EF4-FFF2-40B4-BE49-F238E27FC236}">
                <a16:creationId xmlns:a16="http://schemas.microsoft.com/office/drawing/2014/main" id="{C58ED389-DD74-47CC-AADA-A3035C877E61}"/>
              </a:ext>
            </a:extLst>
          </p:cNvPr>
          <p:cNvSpPr/>
          <p:nvPr/>
        </p:nvSpPr>
        <p:spPr>
          <a:xfrm>
            <a:off x="2122981" y="2280412"/>
            <a:ext cx="572756" cy="2596731"/>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Französisch</a:t>
            </a:r>
          </a:p>
        </p:txBody>
      </p:sp>
      <p:sp>
        <p:nvSpPr>
          <p:cNvPr id="37" name="Rechteck 36">
            <a:extLst>
              <a:ext uri="{FF2B5EF4-FFF2-40B4-BE49-F238E27FC236}">
                <a16:creationId xmlns:a16="http://schemas.microsoft.com/office/drawing/2014/main" id="{85DA8F9D-0864-442F-A83D-337FF0A000FA}"/>
              </a:ext>
            </a:extLst>
          </p:cNvPr>
          <p:cNvSpPr/>
          <p:nvPr/>
        </p:nvSpPr>
        <p:spPr>
          <a:xfrm>
            <a:off x="2807048" y="2280413"/>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Spanisch</a:t>
            </a:r>
          </a:p>
        </p:txBody>
      </p:sp>
      <p:sp>
        <p:nvSpPr>
          <p:cNvPr id="38" name="Rechteck 37">
            <a:extLst>
              <a:ext uri="{FF2B5EF4-FFF2-40B4-BE49-F238E27FC236}">
                <a16:creationId xmlns:a16="http://schemas.microsoft.com/office/drawing/2014/main" id="{4BDAEF21-4FEE-444D-9B66-1639A919CA1B}"/>
              </a:ext>
            </a:extLst>
          </p:cNvPr>
          <p:cNvSpPr/>
          <p:nvPr/>
        </p:nvSpPr>
        <p:spPr>
          <a:xfrm>
            <a:off x="3491115" y="2280414"/>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Sport</a:t>
            </a:r>
          </a:p>
        </p:txBody>
      </p:sp>
      <p:sp>
        <p:nvSpPr>
          <p:cNvPr id="46" name="Rechteck 45">
            <a:extLst>
              <a:ext uri="{FF2B5EF4-FFF2-40B4-BE49-F238E27FC236}">
                <a16:creationId xmlns:a16="http://schemas.microsoft.com/office/drawing/2014/main" id="{B06E8F14-587C-4053-AB72-BF6191236103}"/>
              </a:ext>
            </a:extLst>
          </p:cNvPr>
          <p:cNvSpPr/>
          <p:nvPr/>
        </p:nvSpPr>
        <p:spPr>
          <a:xfrm>
            <a:off x="4172952" y="2275517"/>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NwT</a:t>
            </a:r>
          </a:p>
        </p:txBody>
      </p:sp>
      <p:sp>
        <p:nvSpPr>
          <p:cNvPr id="48" name="Rechteck 47">
            <a:extLst>
              <a:ext uri="{FF2B5EF4-FFF2-40B4-BE49-F238E27FC236}">
                <a16:creationId xmlns:a16="http://schemas.microsoft.com/office/drawing/2014/main" id="{82919BE1-BAA9-447B-A979-82C9CE5A73AE}"/>
              </a:ext>
            </a:extLst>
          </p:cNvPr>
          <p:cNvSpPr/>
          <p:nvPr/>
        </p:nvSpPr>
        <p:spPr>
          <a:xfrm>
            <a:off x="4172953" y="2287393"/>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NwT &amp; I</a:t>
            </a:r>
          </a:p>
        </p:txBody>
      </p:sp>
      <p:sp>
        <p:nvSpPr>
          <p:cNvPr id="49" name="Rechteck 48">
            <a:extLst>
              <a:ext uri="{FF2B5EF4-FFF2-40B4-BE49-F238E27FC236}">
                <a16:creationId xmlns:a16="http://schemas.microsoft.com/office/drawing/2014/main" id="{FEEF88D9-0AEC-4E88-83D1-347F8A4B3246}"/>
              </a:ext>
            </a:extLst>
          </p:cNvPr>
          <p:cNvSpPr/>
          <p:nvPr/>
        </p:nvSpPr>
        <p:spPr>
          <a:xfrm>
            <a:off x="3491115" y="3840025"/>
            <a:ext cx="572756" cy="1559612"/>
          </a:xfrm>
          <a:prstGeom prst="rect">
            <a:avLst/>
          </a:prstGeom>
          <a:solidFill>
            <a:srgbClr val="669900">
              <a:alpha val="9098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Vorprofil</a:t>
            </a:r>
          </a:p>
        </p:txBody>
      </p:sp>
      <p:pic>
        <p:nvPicPr>
          <p:cNvPr id="9" name="Grafik 8">
            <a:extLst>
              <a:ext uri="{FF2B5EF4-FFF2-40B4-BE49-F238E27FC236}">
                <a16:creationId xmlns:a16="http://schemas.microsoft.com/office/drawing/2014/main" id="{8A20C469-2596-4AC5-A74E-CB2B0C0FC8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1012">
            <a:off x="1048066" y="917774"/>
            <a:ext cx="6944007" cy="4622105"/>
          </a:xfrm>
          <a:prstGeom prst="rect">
            <a:avLst/>
          </a:prstGeom>
          <a:effectLst>
            <a:outerShdw blurRad="63500" sx="102000" sy="102000" algn="ctr" rotWithShape="0">
              <a:prstClr val="black">
                <a:alpha val="40000"/>
              </a:prstClr>
            </a:outerShdw>
          </a:effectLst>
        </p:spPr>
      </p:pic>
      <p:pic>
        <p:nvPicPr>
          <p:cNvPr id="54" name="Picture 2" descr="1160">
            <a:extLst>
              <a:ext uri="{FF2B5EF4-FFF2-40B4-BE49-F238E27FC236}">
                <a16:creationId xmlns:a16="http://schemas.microsoft.com/office/drawing/2014/main" id="{5CC0B847-1640-4440-9E73-7C9355DB4B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3206" t="8607" r="35570" b="34251"/>
          <a:stretch>
            <a:fillRect/>
          </a:stretch>
        </p:blipFill>
        <p:spPr bwMode="auto">
          <a:xfrm rot="242588">
            <a:off x="3310303" y="1187623"/>
            <a:ext cx="4146712" cy="3077054"/>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10242" name="Picture 2" descr="Schulgarten AG">
            <a:extLst>
              <a:ext uri="{FF2B5EF4-FFF2-40B4-BE49-F238E27FC236}">
                <a16:creationId xmlns:a16="http://schemas.microsoft.com/office/drawing/2014/main" id="{951D76BD-993D-447D-B46D-7A9042C3D70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370" t="31366" r="4923" b="30606"/>
          <a:stretch/>
        </p:blipFill>
        <p:spPr bwMode="auto">
          <a:xfrm rot="21392535">
            <a:off x="527367" y="3680471"/>
            <a:ext cx="7985403" cy="2280917"/>
          </a:xfrm>
          <a:prstGeom prst="rect">
            <a:avLst/>
          </a:prstGeom>
          <a:noFill/>
          <a:ln>
            <a:no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7" name="Grafik 6">
            <a:extLst>
              <a:ext uri="{FF2B5EF4-FFF2-40B4-BE49-F238E27FC236}">
                <a16:creationId xmlns:a16="http://schemas.microsoft.com/office/drawing/2014/main" id="{B6F9AB21-EC3A-44E2-8DE8-1EE24D90B0F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58248" y="2179413"/>
            <a:ext cx="6167741" cy="4111827"/>
          </a:xfrm>
          <a:prstGeom prst="rect">
            <a:avLst/>
          </a:prstGeom>
          <a:effectLst>
            <a:outerShdw blurRad="63500" sx="102000" sy="102000" algn="ctr" rotWithShape="0">
              <a:prstClr val="black">
                <a:alpha val="40000"/>
              </a:prstClr>
            </a:outerShdw>
          </a:effectLst>
        </p:spPr>
      </p:pic>
      <p:pic>
        <p:nvPicPr>
          <p:cNvPr id="11" name="Grafik 10">
            <a:extLst>
              <a:ext uri="{FF2B5EF4-FFF2-40B4-BE49-F238E27FC236}">
                <a16:creationId xmlns:a16="http://schemas.microsoft.com/office/drawing/2014/main" id="{B4545A4C-6C7D-419A-B76A-8F8184DE8A1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1382705">
            <a:off x="879073" y="975457"/>
            <a:ext cx="7041300" cy="4686865"/>
          </a:xfrm>
          <a:prstGeom prst="rect">
            <a:avLst/>
          </a:prstGeom>
          <a:effectLst>
            <a:outerShdw blurRad="63500" sx="102000" sy="102000" algn="ctr" rotWithShape="0">
              <a:prstClr val="black">
                <a:alpha val="40000"/>
              </a:prstClr>
            </a:outerShdw>
          </a:effectLst>
        </p:spPr>
      </p:pic>
      <p:pic>
        <p:nvPicPr>
          <p:cNvPr id="3" name="Grafik 2">
            <a:extLst>
              <a:ext uri="{FF2B5EF4-FFF2-40B4-BE49-F238E27FC236}">
                <a16:creationId xmlns:a16="http://schemas.microsoft.com/office/drawing/2014/main" id="{AFDDE6AB-8FA1-465F-A052-F01D1C420F0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49283">
            <a:off x="1367682" y="771004"/>
            <a:ext cx="5474253" cy="455475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75781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uppieren 50">
            <a:extLst>
              <a:ext uri="{FF2B5EF4-FFF2-40B4-BE49-F238E27FC236}">
                <a16:creationId xmlns:a16="http://schemas.microsoft.com/office/drawing/2014/main" id="{BFE230C1-8F36-42FD-9384-0C91D0B8E046}"/>
              </a:ext>
            </a:extLst>
          </p:cNvPr>
          <p:cNvGrpSpPr/>
          <p:nvPr/>
        </p:nvGrpSpPr>
        <p:grpSpPr>
          <a:xfrm>
            <a:off x="838122" y="1217110"/>
            <a:ext cx="4115593" cy="4190368"/>
            <a:chOff x="838122" y="1217110"/>
            <a:chExt cx="4115593" cy="4190368"/>
          </a:xfrm>
        </p:grpSpPr>
        <p:cxnSp>
          <p:nvCxnSpPr>
            <p:cNvPr id="5" name="Gerader Verbinder 4">
              <a:extLst>
                <a:ext uri="{FF2B5EF4-FFF2-40B4-BE49-F238E27FC236}">
                  <a16:creationId xmlns:a16="http://schemas.microsoft.com/office/drawing/2014/main" id="{9017C550-5C81-47DC-A545-E6DFDF040DD5}"/>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6CE41051-2BDC-40A7-A6B7-B7693B8C5C92}"/>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63072053-6EBF-4DEF-ACB4-6B40D52002A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951ECD25-01FC-4689-869B-FA190BE84027}"/>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43CF6985-FAC8-489C-93F1-1F5FF9C892F8}"/>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6465DD42-52B1-47E6-8E66-1944BBCA4DB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72A12B88-46DA-46C6-A6E2-B3C6281E07F1}"/>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91F2C8AD-DAB4-4B14-A000-B8464F2726A6}"/>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0" name="Gruppieren 49">
              <a:extLst>
                <a:ext uri="{FF2B5EF4-FFF2-40B4-BE49-F238E27FC236}">
                  <a16:creationId xmlns:a16="http://schemas.microsoft.com/office/drawing/2014/main" id="{51D5B4E8-894C-4ADF-8347-FB382CB91656}"/>
                </a:ext>
              </a:extLst>
            </p:cNvPr>
            <p:cNvGrpSpPr/>
            <p:nvPr/>
          </p:nvGrpSpPr>
          <p:grpSpPr>
            <a:xfrm>
              <a:off x="838122" y="1217110"/>
              <a:ext cx="681225" cy="4185760"/>
              <a:chOff x="838122" y="1217110"/>
              <a:chExt cx="681225" cy="4185760"/>
            </a:xfrm>
          </p:grpSpPr>
          <p:sp>
            <p:nvSpPr>
              <p:cNvPr id="6" name="Textfeld 5">
                <a:extLst>
                  <a:ext uri="{FF2B5EF4-FFF2-40B4-BE49-F238E27FC236}">
                    <a16:creationId xmlns:a16="http://schemas.microsoft.com/office/drawing/2014/main" id="{35BAC65F-05F1-4733-A7F4-B2FDBF84554A}"/>
                  </a:ext>
                </a:extLst>
              </p:cNvPr>
              <p:cNvSpPr txBox="1"/>
              <p:nvPr/>
            </p:nvSpPr>
            <p:spPr>
              <a:xfrm>
                <a:off x="838122" y="4879650"/>
                <a:ext cx="454943" cy="523220"/>
              </a:xfrm>
              <a:prstGeom prst="rect">
                <a:avLst/>
              </a:prstGeom>
              <a:noFill/>
            </p:spPr>
            <p:txBody>
              <a:bodyPr wrap="none" rtlCol="0">
                <a:spAutoFit/>
              </a:bodyPr>
              <a:lstStyle/>
              <a:p>
                <a:r>
                  <a:rPr lang="de-DE" sz="2800" dirty="0">
                    <a:solidFill>
                      <a:schemeClr val="tx1">
                        <a:lumMod val="50000"/>
                        <a:lumOff val="50000"/>
                      </a:schemeClr>
                    </a:solidFill>
                  </a:rPr>
                  <a:t>5</a:t>
                </a:r>
              </a:p>
            </p:txBody>
          </p:sp>
          <p:sp>
            <p:nvSpPr>
              <p:cNvPr id="13" name="Textfeld 12">
                <a:extLst>
                  <a:ext uri="{FF2B5EF4-FFF2-40B4-BE49-F238E27FC236}">
                    <a16:creationId xmlns:a16="http://schemas.microsoft.com/office/drawing/2014/main" id="{630A6087-A6EF-4A84-A4E9-238246CA1ACF}"/>
                  </a:ext>
                </a:extLst>
              </p:cNvPr>
              <p:cNvSpPr txBox="1"/>
              <p:nvPr/>
            </p:nvSpPr>
            <p:spPr>
              <a:xfrm>
                <a:off x="838122" y="4356430"/>
                <a:ext cx="454943" cy="523220"/>
              </a:xfrm>
              <a:prstGeom prst="rect">
                <a:avLst/>
              </a:prstGeom>
              <a:noFill/>
            </p:spPr>
            <p:txBody>
              <a:bodyPr wrap="none" rtlCol="0">
                <a:spAutoFit/>
              </a:bodyPr>
              <a:lstStyle/>
              <a:p>
                <a:r>
                  <a:rPr lang="de-DE" sz="2800" dirty="0">
                    <a:solidFill>
                      <a:schemeClr val="tx1">
                        <a:lumMod val="50000"/>
                        <a:lumOff val="50000"/>
                      </a:schemeClr>
                    </a:solidFill>
                  </a:rPr>
                  <a:t>6</a:t>
                </a:r>
              </a:p>
            </p:txBody>
          </p:sp>
          <p:sp>
            <p:nvSpPr>
              <p:cNvPr id="16" name="Textfeld 15">
                <a:extLst>
                  <a:ext uri="{FF2B5EF4-FFF2-40B4-BE49-F238E27FC236}">
                    <a16:creationId xmlns:a16="http://schemas.microsoft.com/office/drawing/2014/main" id="{DA982644-B54C-40D4-A5CC-524F18D89BEE}"/>
                  </a:ext>
                </a:extLst>
              </p:cNvPr>
              <p:cNvSpPr txBox="1"/>
              <p:nvPr/>
            </p:nvSpPr>
            <p:spPr>
              <a:xfrm>
                <a:off x="838122" y="3833210"/>
                <a:ext cx="454943" cy="523220"/>
              </a:xfrm>
              <a:prstGeom prst="rect">
                <a:avLst/>
              </a:prstGeom>
              <a:noFill/>
            </p:spPr>
            <p:txBody>
              <a:bodyPr wrap="none" rtlCol="0">
                <a:spAutoFit/>
              </a:bodyPr>
              <a:lstStyle/>
              <a:p>
                <a:r>
                  <a:rPr lang="de-DE" sz="2800" dirty="0">
                    <a:solidFill>
                      <a:schemeClr val="tx1">
                        <a:lumMod val="50000"/>
                        <a:lumOff val="50000"/>
                      </a:schemeClr>
                    </a:solidFill>
                  </a:rPr>
                  <a:t>7</a:t>
                </a:r>
              </a:p>
            </p:txBody>
          </p:sp>
          <p:sp>
            <p:nvSpPr>
              <p:cNvPr id="19" name="Textfeld 18">
                <a:extLst>
                  <a:ext uri="{FF2B5EF4-FFF2-40B4-BE49-F238E27FC236}">
                    <a16:creationId xmlns:a16="http://schemas.microsoft.com/office/drawing/2014/main" id="{76363498-82CA-4295-B313-9315CA41E208}"/>
                  </a:ext>
                </a:extLst>
              </p:cNvPr>
              <p:cNvSpPr txBox="1"/>
              <p:nvPr/>
            </p:nvSpPr>
            <p:spPr>
              <a:xfrm>
                <a:off x="838122" y="3309990"/>
                <a:ext cx="454943" cy="523220"/>
              </a:xfrm>
              <a:prstGeom prst="rect">
                <a:avLst/>
              </a:prstGeom>
              <a:noFill/>
            </p:spPr>
            <p:txBody>
              <a:bodyPr wrap="none" rtlCol="0">
                <a:spAutoFit/>
              </a:bodyPr>
              <a:lstStyle/>
              <a:p>
                <a:r>
                  <a:rPr lang="de-DE" sz="2800" dirty="0">
                    <a:solidFill>
                      <a:schemeClr val="tx1">
                        <a:lumMod val="50000"/>
                        <a:lumOff val="50000"/>
                      </a:schemeClr>
                    </a:solidFill>
                  </a:rPr>
                  <a:t>8</a:t>
                </a:r>
              </a:p>
            </p:txBody>
          </p:sp>
          <p:sp>
            <p:nvSpPr>
              <p:cNvPr id="22" name="Textfeld 21">
                <a:extLst>
                  <a:ext uri="{FF2B5EF4-FFF2-40B4-BE49-F238E27FC236}">
                    <a16:creationId xmlns:a16="http://schemas.microsoft.com/office/drawing/2014/main" id="{72FA6950-2C5A-4D5D-89A5-2C47BE43F34B}"/>
                  </a:ext>
                </a:extLst>
              </p:cNvPr>
              <p:cNvSpPr txBox="1"/>
              <p:nvPr/>
            </p:nvSpPr>
            <p:spPr>
              <a:xfrm>
                <a:off x="838122" y="2786770"/>
                <a:ext cx="454943" cy="523220"/>
              </a:xfrm>
              <a:prstGeom prst="rect">
                <a:avLst/>
              </a:prstGeom>
              <a:noFill/>
            </p:spPr>
            <p:txBody>
              <a:bodyPr wrap="none" rtlCol="0">
                <a:spAutoFit/>
              </a:bodyPr>
              <a:lstStyle/>
              <a:p>
                <a:r>
                  <a:rPr lang="de-DE" sz="2800" dirty="0">
                    <a:solidFill>
                      <a:schemeClr val="tx1">
                        <a:lumMod val="50000"/>
                        <a:lumOff val="50000"/>
                      </a:schemeClr>
                    </a:solidFill>
                  </a:rPr>
                  <a:t>9</a:t>
                </a:r>
              </a:p>
            </p:txBody>
          </p:sp>
          <p:sp>
            <p:nvSpPr>
              <p:cNvPr id="25" name="Textfeld 24">
                <a:extLst>
                  <a:ext uri="{FF2B5EF4-FFF2-40B4-BE49-F238E27FC236}">
                    <a16:creationId xmlns:a16="http://schemas.microsoft.com/office/drawing/2014/main" id="{5971C4B4-E910-49AA-B76F-33C023EB28B4}"/>
                  </a:ext>
                </a:extLst>
              </p:cNvPr>
              <p:cNvSpPr txBox="1"/>
              <p:nvPr/>
            </p:nvSpPr>
            <p:spPr>
              <a:xfrm>
                <a:off x="838122" y="2263550"/>
                <a:ext cx="681225" cy="523220"/>
              </a:xfrm>
              <a:prstGeom prst="rect">
                <a:avLst/>
              </a:prstGeom>
              <a:noFill/>
            </p:spPr>
            <p:txBody>
              <a:bodyPr wrap="none" rtlCol="0">
                <a:spAutoFit/>
              </a:bodyPr>
              <a:lstStyle/>
              <a:p>
                <a:r>
                  <a:rPr lang="de-DE" sz="2800" dirty="0">
                    <a:solidFill>
                      <a:schemeClr val="tx1">
                        <a:lumMod val="50000"/>
                        <a:lumOff val="50000"/>
                      </a:schemeClr>
                    </a:solidFill>
                  </a:rPr>
                  <a:t>10</a:t>
                </a:r>
              </a:p>
            </p:txBody>
          </p:sp>
          <p:sp>
            <p:nvSpPr>
              <p:cNvPr id="28" name="Textfeld 27">
                <a:extLst>
                  <a:ext uri="{FF2B5EF4-FFF2-40B4-BE49-F238E27FC236}">
                    <a16:creationId xmlns:a16="http://schemas.microsoft.com/office/drawing/2014/main" id="{012E512F-2C86-4A42-8A76-27CACAA73947}"/>
                  </a:ext>
                </a:extLst>
              </p:cNvPr>
              <p:cNvSpPr txBox="1"/>
              <p:nvPr/>
            </p:nvSpPr>
            <p:spPr>
              <a:xfrm>
                <a:off x="838122" y="1740330"/>
                <a:ext cx="592623" cy="523220"/>
              </a:xfrm>
              <a:prstGeom prst="rect">
                <a:avLst/>
              </a:prstGeom>
              <a:noFill/>
            </p:spPr>
            <p:txBody>
              <a:bodyPr wrap="none" rtlCol="0">
                <a:spAutoFit/>
              </a:bodyPr>
              <a:lstStyle/>
              <a:p>
                <a:r>
                  <a:rPr lang="de-DE" sz="2800" dirty="0">
                    <a:solidFill>
                      <a:schemeClr val="tx1">
                        <a:lumMod val="50000"/>
                        <a:lumOff val="50000"/>
                      </a:schemeClr>
                    </a:solidFill>
                  </a:rPr>
                  <a:t>11</a:t>
                </a:r>
              </a:p>
            </p:txBody>
          </p:sp>
          <p:sp>
            <p:nvSpPr>
              <p:cNvPr id="31" name="Textfeld 30">
                <a:extLst>
                  <a:ext uri="{FF2B5EF4-FFF2-40B4-BE49-F238E27FC236}">
                    <a16:creationId xmlns:a16="http://schemas.microsoft.com/office/drawing/2014/main" id="{9A6D271D-4E57-4F3D-B08C-397889F93989}"/>
                  </a:ext>
                </a:extLst>
              </p:cNvPr>
              <p:cNvSpPr txBox="1"/>
              <p:nvPr/>
            </p:nvSpPr>
            <p:spPr>
              <a:xfrm>
                <a:off x="838122" y="1217110"/>
                <a:ext cx="681225" cy="523220"/>
              </a:xfrm>
              <a:prstGeom prst="rect">
                <a:avLst/>
              </a:prstGeom>
              <a:noFill/>
            </p:spPr>
            <p:txBody>
              <a:bodyPr wrap="none" rtlCol="0">
                <a:spAutoFit/>
              </a:bodyPr>
              <a:lstStyle/>
              <a:p>
                <a:r>
                  <a:rPr lang="de-DE" sz="2800" dirty="0">
                    <a:solidFill>
                      <a:schemeClr val="tx1">
                        <a:lumMod val="50000"/>
                        <a:lumOff val="50000"/>
                      </a:schemeClr>
                    </a:solidFill>
                  </a:rPr>
                  <a:t>12</a:t>
                </a:r>
              </a:p>
            </p:txBody>
          </p:sp>
        </p:grpSp>
        <p:cxnSp>
          <p:nvCxnSpPr>
            <p:cNvPr id="47" name="Gerader Verbinder 46">
              <a:extLst>
                <a:ext uri="{FF2B5EF4-FFF2-40B4-BE49-F238E27FC236}">
                  <a16:creationId xmlns:a16="http://schemas.microsoft.com/office/drawing/2014/main" id="{D4B237A4-89D9-4DCC-9A56-B3CE847914B2}"/>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sp>
        <p:nvSpPr>
          <p:cNvPr id="33" name="Rechteck 32">
            <a:extLst>
              <a:ext uri="{FF2B5EF4-FFF2-40B4-BE49-F238E27FC236}">
                <a16:creationId xmlns:a16="http://schemas.microsoft.com/office/drawing/2014/main" id="{FB0EFC98-D9EA-4E89-AAC7-96B854E6BD84}"/>
              </a:ext>
            </a:extLst>
          </p:cNvPr>
          <p:cNvSpPr/>
          <p:nvPr/>
        </p:nvSpPr>
        <p:spPr>
          <a:xfrm>
            <a:off x="1435117"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4" name="Rechteck 33">
            <a:extLst>
              <a:ext uri="{FF2B5EF4-FFF2-40B4-BE49-F238E27FC236}">
                <a16:creationId xmlns:a16="http://schemas.microsoft.com/office/drawing/2014/main" id="{6BD9C339-CD73-4086-BCF0-C82267882856}"/>
              </a:ext>
            </a:extLst>
          </p:cNvPr>
          <p:cNvSpPr/>
          <p:nvPr/>
        </p:nvSpPr>
        <p:spPr>
          <a:xfrm>
            <a:off x="2122980"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5" name="Rechteck 34">
            <a:extLst>
              <a:ext uri="{FF2B5EF4-FFF2-40B4-BE49-F238E27FC236}">
                <a16:creationId xmlns:a16="http://schemas.microsoft.com/office/drawing/2014/main" id="{6D36EE17-F466-43CB-B1D2-0EAEBA951B97}"/>
              </a:ext>
            </a:extLst>
          </p:cNvPr>
          <p:cNvSpPr/>
          <p:nvPr/>
        </p:nvSpPr>
        <p:spPr>
          <a:xfrm>
            <a:off x="2799122"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5740914" y="2131775"/>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5813604" y="2700098"/>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sp>
        <p:nvSpPr>
          <p:cNvPr id="45" name="Pfeil: nach rechts 44">
            <a:extLst>
              <a:ext uri="{FF2B5EF4-FFF2-40B4-BE49-F238E27FC236}">
                <a16:creationId xmlns:a16="http://schemas.microsoft.com/office/drawing/2014/main" id="{02FD803B-3160-446F-9354-99AB6B097213}"/>
              </a:ext>
            </a:extLst>
          </p:cNvPr>
          <p:cNvSpPr/>
          <p:nvPr/>
        </p:nvSpPr>
        <p:spPr>
          <a:xfrm>
            <a:off x="442536" y="5228599"/>
            <a:ext cx="409361" cy="369542"/>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2" name="Rechteck 31">
            <a:extLst>
              <a:ext uri="{FF2B5EF4-FFF2-40B4-BE49-F238E27FC236}">
                <a16:creationId xmlns:a16="http://schemas.microsoft.com/office/drawing/2014/main" id="{E4CD32BD-D13E-4DB5-BBAB-5C08431DB98F}"/>
              </a:ext>
            </a:extLst>
          </p:cNvPr>
          <p:cNvSpPr/>
          <p:nvPr/>
        </p:nvSpPr>
        <p:spPr>
          <a:xfrm>
            <a:off x="1446840" y="2270363"/>
            <a:ext cx="572756" cy="3129997"/>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Englisch</a:t>
            </a:r>
          </a:p>
        </p:txBody>
      </p:sp>
      <p:sp>
        <p:nvSpPr>
          <p:cNvPr id="36" name="Rechteck 35">
            <a:extLst>
              <a:ext uri="{FF2B5EF4-FFF2-40B4-BE49-F238E27FC236}">
                <a16:creationId xmlns:a16="http://schemas.microsoft.com/office/drawing/2014/main" id="{C58ED389-DD74-47CC-AADA-A3035C877E61}"/>
              </a:ext>
            </a:extLst>
          </p:cNvPr>
          <p:cNvSpPr/>
          <p:nvPr/>
        </p:nvSpPr>
        <p:spPr>
          <a:xfrm>
            <a:off x="2122981" y="2280412"/>
            <a:ext cx="572756" cy="2596731"/>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Französisch</a:t>
            </a:r>
          </a:p>
        </p:txBody>
      </p:sp>
      <p:sp>
        <p:nvSpPr>
          <p:cNvPr id="37" name="Rechteck 36">
            <a:extLst>
              <a:ext uri="{FF2B5EF4-FFF2-40B4-BE49-F238E27FC236}">
                <a16:creationId xmlns:a16="http://schemas.microsoft.com/office/drawing/2014/main" id="{85DA8F9D-0864-442F-A83D-337FF0A000FA}"/>
              </a:ext>
            </a:extLst>
          </p:cNvPr>
          <p:cNvSpPr/>
          <p:nvPr/>
        </p:nvSpPr>
        <p:spPr>
          <a:xfrm>
            <a:off x="2807048" y="2280413"/>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Spanisch</a:t>
            </a:r>
          </a:p>
        </p:txBody>
      </p:sp>
      <p:sp>
        <p:nvSpPr>
          <p:cNvPr id="38" name="Rechteck 37">
            <a:extLst>
              <a:ext uri="{FF2B5EF4-FFF2-40B4-BE49-F238E27FC236}">
                <a16:creationId xmlns:a16="http://schemas.microsoft.com/office/drawing/2014/main" id="{4BDAEF21-4FEE-444D-9B66-1639A919CA1B}"/>
              </a:ext>
            </a:extLst>
          </p:cNvPr>
          <p:cNvSpPr/>
          <p:nvPr/>
        </p:nvSpPr>
        <p:spPr>
          <a:xfrm>
            <a:off x="3491115" y="2280414"/>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Sport</a:t>
            </a:r>
          </a:p>
        </p:txBody>
      </p:sp>
      <p:sp>
        <p:nvSpPr>
          <p:cNvPr id="46" name="Rechteck 45">
            <a:extLst>
              <a:ext uri="{FF2B5EF4-FFF2-40B4-BE49-F238E27FC236}">
                <a16:creationId xmlns:a16="http://schemas.microsoft.com/office/drawing/2014/main" id="{B06E8F14-587C-4053-AB72-BF6191236103}"/>
              </a:ext>
            </a:extLst>
          </p:cNvPr>
          <p:cNvSpPr/>
          <p:nvPr/>
        </p:nvSpPr>
        <p:spPr>
          <a:xfrm>
            <a:off x="4172952" y="2275517"/>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NwT</a:t>
            </a:r>
          </a:p>
        </p:txBody>
      </p:sp>
      <p:sp>
        <p:nvSpPr>
          <p:cNvPr id="48" name="Rechteck 47">
            <a:extLst>
              <a:ext uri="{FF2B5EF4-FFF2-40B4-BE49-F238E27FC236}">
                <a16:creationId xmlns:a16="http://schemas.microsoft.com/office/drawing/2014/main" id="{82919BE1-BAA9-447B-A979-82C9CE5A73AE}"/>
              </a:ext>
            </a:extLst>
          </p:cNvPr>
          <p:cNvSpPr/>
          <p:nvPr/>
        </p:nvSpPr>
        <p:spPr>
          <a:xfrm>
            <a:off x="4172953" y="2287393"/>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NwT &amp; I</a:t>
            </a:r>
          </a:p>
        </p:txBody>
      </p:sp>
      <p:sp>
        <p:nvSpPr>
          <p:cNvPr id="49" name="Rechteck 48">
            <a:extLst>
              <a:ext uri="{FF2B5EF4-FFF2-40B4-BE49-F238E27FC236}">
                <a16:creationId xmlns:a16="http://schemas.microsoft.com/office/drawing/2014/main" id="{FEEF88D9-0AEC-4E88-83D1-347F8A4B3246}"/>
              </a:ext>
            </a:extLst>
          </p:cNvPr>
          <p:cNvSpPr/>
          <p:nvPr/>
        </p:nvSpPr>
        <p:spPr>
          <a:xfrm>
            <a:off x="3491115" y="3840025"/>
            <a:ext cx="572756" cy="1559612"/>
          </a:xfrm>
          <a:prstGeom prst="rect">
            <a:avLst/>
          </a:prstGeom>
          <a:solidFill>
            <a:srgbClr val="669900">
              <a:alpha val="9098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Vorprofil</a:t>
            </a:r>
          </a:p>
        </p:txBody>
      </p:sp>
    </p:spTree>
    <p:extLst>
      <p:ext uri="{BB962C8B-B14F-4D97-AF65-F5344CB8AC3E}">
        <p14:creationId xmlns:p14="http://schemas.microsoft.com/office/powerpoint/2010/main" val="16173542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uppieren 50">
            <a:extLst>
              <a:ext uri="{FF2B5EF4-FFF2-40B4-BE49-F238E27FC236}">
                <a16:creationId xmlns:a16="http://schemas.microsoft.com/office/drawing/2014/main" id="{BFE230C1-8F36-42FD-9384-0C91D0B8E046}"/>
              </a:ext>
            </a:extLst>
          </p:cNvPr>
          <p:cNvGrpSpPr/>
          <p:nvPr/>
        </p:nvGrpSpPr>
        <p:grpSpPr>
          <a:xfrm>
            <a:off x="838122" y="1217110"/>
            <a:ext cx="4115593" cy="4190368"/>
            <a:chOff x="838122" y="1217110"/>
            <a:chExt cx="4115593" cy="4190368"/>
          </a:xfrm>
        </p:grpSpPr>
        <p:cxnSp>
          <p:nvCxnSpPr>
            <p:cNvPr id="5" name="Gerader Verbinder 4">
              <a:extLst>
                <a:ext uri="{FF2B5EF4-FFF2-40B4-BE49-F238E27FC236}">
                  <a16:creationId xmlns:a16="http://schemas.microsoft.com/office/drawing/2014/main" id="{9017C550-5C81-47DC-A545-E6DFDF040DD5}"/>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6CE41051-2BDC-40A7-A6B7-B7693B8C5C92}"/>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63072053-6EBF-4DEF-ACB4-6B40D52002A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951ECD25-01FC-4689-869B-FA190BE84027}"/>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43CF6985-FAC8-489C-93F1-1F5FF9C892F8}"/>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6465DD42-52B1-47E6-8E66-1944BBCA4DB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72A12B88-46DA-46C6-A6E2-B3C6281E07F1}"/>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91F2C8AD-DAB4-4B14-A000-B8464F2726A6}"/>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0" name="Gruppieren 49">
              <a:extLst>
                <a:ext uri="{FF2B5EF4-FFF2-40B4-BE49-F238E27FC236}">
                  <a16:creationId xmlns:a16="http://schemas.microsoft.com/office/drawing/2014/main" id="{51D5B4E8-894C-4ADF-8347-FB382CB91656}"/>
                </a:ext>
              </a:extLst>
            </p:cNvPr>
            <p:cNvGrpSpPr/>
            <p:nvPr/>
          </p:nvGrpSpPr>
          <p:grpSpPr>
            <a:xfrm>
              <a:off x="838122" y="1217110"/>
              <a:ext cx="681225" cy="4185760"/>
              <a:chOff x="838122" y="1217110"/>
              <a:chExt cx="681225" cy="4185760"/>
            </a:xfrm>
          </p:grpSpPr>
          <p:sp>
            <p:nvSpPr>
              <p:cNvPr id="6" name="Textfeld 5">
                <a:extLst>
                  <a:ext uri="{FF2B5EF4-FFF2-40B4-BE49-F238E27FC236}">
                    <a16:creationId xmlns:a16="http://schemas.microsoft.com/office/drawing/2014/main" id="{35BAC65F-05F1-4733-A7F4-B2FDBF84554A}"/>
                  </a:ext>
                </a:extLst>
              </p:cNvPr>
              <p:cNvSpPr txBox="1"/>
              <p:nvPr/>
            </p:nvSpPr>
            <p:spPr>
              <a:xfrm>
                <a:off x="838122" y="4879650"/>
                <a:ext cx="454943" cy="523220"/>
              </a:xfrm>
              <a:prstGeom prst="rect">
                <a:avLst/>
              </a:prstGeom>
              <a:noFill/>
            </p:spPr>
            <p:txBody>
              <a:bodyPr wrap="none" rtlCol="0">
                <a:spAutoFit/>
              </a:bodyPr>
              <a:lstStyle/>
              <a:p>
                <a:r>
                  <a:rPr lang="de-DE" sz="2800" dirty="0">
                    <a:solidFill>
                      <a:schemeClr val="tx1">
                        <a:lumMod val="50000"/>
                        <a:lumOff val="50000"/>
                      </a:schemeClr>
                    </a:solidFill>
                  </a:rPr>
                  <a:t>5</a:t>
                </a:r>
              </a:p>
            </p:txBody>
          </p:sp>
          <p:sp>
            <p:nvSpPr>
              <p:cNvPr id="13" name="Textfeld 12">
                <a:extLst>
                  <a:ext uri="{FF2B5EF4-FFF2-40B4-BE49-F238E27FC236}">
                    <a16:creationId xmlns:a16="http://schemas.microsoft.com/office/drawing/2014/main" id="{630A6087-A6EF-4A84-A4E9-238246CA1ACF}"/>
                  </a:ext>
                </a:extLst>
              </p:cNvPr>
              <p:cNvSpPr txBox="1"/>
              <p:nvPr/>
            </p:nvSpPr>
            <p:spPr>
              <a:xfrm>
                <a:off x="838122" y="4356430"/>
                <a:ext cx="454943" cy="523220"/>
              </a:xfrm>
              <a:prstGeom prst="rect">
                <a:avLst/>
              </a:prstGeom>
              <a:noFill/>
            </p:spPr>
            <p:txBody>
              <a:bodyPr wrap="none" rtlCol="0">
                <a:spAutoFit/>
              </a:bodyPr>
              <a:lstStyle/>
              <a:p>
                <a:r>
                  <a:rPr lang="de-DE" sz="2800" dirty="0">
                    <a:solidFill>
                      <a:schemeClr val="tx1">
                        <a:lumMod val="50000"/>
                        <a:lumOff val="50000"/>
                      </a:schemeClr>
                    </a:solidFill>
                  </a:rPr>
                  <a:t>6</a:t>
                </a:r>
              </a:p>
            </p:txBody>
          </p:sp>
          <p:sp>
            <p:nvSpPr>
              <p:cNvPr id="16" name="Textfeld 15">
                <a:extLst>
                  <a:ext uri="{FF2B5EF4-FFF2-40B4-BE49-F238E27FC236}">
                    <a16:creationId xmlns:a16="http://schemas.microsoft.com/office/drawing/2014/main" id="{DA982644-B54C-40D4-A5CC-524F18D89BEE}"/>
                  </a:ext>
                </a:extLst>
              </p:cNvPr>
              <p:cNvSpPr txBox="1"/>
              <p:nvPr/>
            </p:nvSpPr>
            <p:spPr>
              <a:xfrm>
                <a:off x="838122" y="3833210"/>
                <a:ext cx="454943" cy="523220"/>
              </a:xfrm>
              <a:prstGeom prst="rect">
                <a:avLst/>
              </a:prstGeom>
              <a:noFill/>
            </p:spPr>
            <p:txBody>
              <a:bodyPr wrap="none" rtlCol="0">
                <a:spAutoFit/>
              </a:bodyPr>
              <a:lstStyle/>
              <a:p>
                <a:r>
                  <a:rPr lang="de-DE" sz="2800" dirty="0">
                    <a:solidFill>
                      <a:schemeClr val="tx1">
                        <a:lumMod val="50000"/>
                        <a:lumOff val="50000"/>
                      </a:schemeClr>
                    </a:solidFill>
                  </a:rPr>
                  <a:t>7</a:t>
                </a:r>
              </a:p>
            </p:txBody>
          </p:sp>
          <p:sp>
            <p:nvSpPr>
              <p:cNvPr id="19" name="Textfeld 18">
                <a:extLst>
                  <a:ext uri="{FF2B5EF4-FFF2-40B4-BE49-F238E27FC236}">
                    <a16:creationId xmlns:a16="http://schemas.microsoft.com/office/drawing/2014/main" id="{76363498-82CA-4295-B313-9315CA41E208}"/>
                  </a:ext>
                </a:extLst>
              </p:cNvPr>
              <p:cNvSpPr txBox="1"/>
              <p:nvPr/>
            </p:nvSpPr>
            <p:spPr>
              <a:xfrm>
                <a:off x="838122" y="3309990"/>
                <a:ext cx="454943" cy="523220"/>
              </a:xfrm>
              <a:prstGeom prst="rect">
                <a:avLst/>
              </a:prstGeom>
              <a:noFill/>
            </p:spPr>
            <p:txBody>
              <a:bodyPr wrap="none" rtlCol="0">
                <a:spAutoFit/>
              </a:bodyPr>
              <a:lstStyle/>
              <a:p>
                <a:r>
                  <a:rPr lang="de-DE" sz="2800" dirty="0">
                    <a:solidFill>
                      <a:schemeClr val="tx1">
                        <a:lumMod val="50000"/>
                        <a:lumOff val="50000"/>
                      </a:schemeClr>
                    </a:solidFill>
                  </a:rPr>
                  <a:t>8</a:t>
                </a:r>
              </a:p>
            </p:txBody>
          </p:sp>
          <p:sp>
            <p:nvSpPr>
              <p:cNvPr id="22" name="Textfeld 21">
                <a:extLst>
                  <a:ext uri="{FF2B5EF4-FFF2-40B4-BE49-F238E27FC236}">
                    <a16:creationId xmlns:a16="http://schemas.microsoft.com/office/drawing/2014/main" id="{72FA6950-2C5A-4D5D-89A5-2C47BE43F34B}"/>
                  </a:ext>
                </a:extLst>
              </p:cNvPr>
              <p:cNvSpPr txBox="1"/>
              <p:nvPr/>
            </p:nvSpPr>
            <p:spPr>
              <a:xfrm>
                <a:off x="838122" y="2786770"/>
                <a:ext cx="454943" cy="523220"/>
              </a:xfrm>
              <a:prstGeom prst="rect">
                <a:avLst/>
              </a:prstGeom>
              <a:noFill/>
            </p:spPr>
            <p:txBody>
              <a:bodyPr wrap="none" rtlCol="0">
                <a:spAutoFit/>
              </a:bodyPr>
              <a:lstStyle/>
              <a:p>
                <a:r>
                  <a:rPr lang="de-DE" sz="2800" dirty="0">
                    <a:solidFill>
                      <a:schemeClr val="tx1">
                        <a:lumMod val="50000"/>
                        <a:lumOff val="50000"/>
                      </a:schemeClr>
                    </a:solidFill>
                  </a:rPr>
                  <a:t>9</a:t>
                </a:r>
              </a:p>
            </p:txBody>
          </p:sp>
          <p:sp>
            <p:nvSpPr>
              <p:cNvPr id="25" name="Textfeld 24">
                <a:extLst>
                  <a:ext uri="{FF2B5EF4-FFF2-40B4-BE49-F238E27FC236}">
                    <a16:creationId xmlns:a16="http://schemas.microsoft.com/office/drawing/2014/main" id="{5971C4B4-E910-49AA-B76F-33C023EB28B4}"/>
                  </a:ext>
                </a:extLst>
              </p:cNvPr>
              <p:cNvSpPr txBox="1"/>
              <p:nvPr/>
            </p:nvSpPr>
            <p:spPr>
              <a:xfrm>
                <a:off x="838122" y="2263550"/>
                <a:ext cx="681225" cy="523220"/>
              </a:xfrm>
              <a:prstGeom prst="rect">
                <a:avLst/>
              </a:prstGeom>
              <a:noFill/>
            </p:spPr>
            <p:txBody>
              <a:bodyPr wrap="none" rtlCol="0">
                <a:spAutoFit/>
              </a:bodyPr>
              <a:lstStyle/>
              <a:p>
                <a:r>
                  <a:rPr lang="de-DE" sz="2800" dirty="0">
                    <a:solidFill>
                      <a:schemeClr val="tx1">
                        <a:lumMod val="50000"/>
                        <a:lumOff val="50000"/>
                      </a:schemeClr>
                    </a:solidFill>
                  </a:rPr>
                  <a:t>10</a:t>
                </a:r>
              </a:p>
            </p:txBody>
          </p:sp>
          <p:sp>
            <p:nvSpPr>
              <p:cNvPr id="28" name="Textfeld 27">
                <a:extLst>
                  <a:ext uri="{FF2B5EF4-FFF2-40B4-BE49-F238E27FC236}">
                    <a16:creationId xmlns:a16="http://schemas.microsoft.com/office/drawing/2014/main" id="{012E512F-2C86-4A42-8A76-27CACAA73947}"/>
                  </a:ext>
                </a:extLst>
              </p:cNvPr>
              <p:cNvSpPr txBox="1"/>
              <p:nvPr/>
            </p:nvSpPr>
            <p:spPr>
              <a:xfrm>
                <a:off x="838122" y="1740330"/>
                <a:ext cx="592623" cy="523220"/>
              </a:xfrm>
              <a:prstGeom prst="rect">
                <a:avLst/>
              </a:prstGeom>
              <a:noFill/>
            </p:spPr>
            <p:txBody>
              <a:bodyPr wrap="none" rtlCol="0">
                <a:spAutoFit/>
              </a:bodyPr>
              <a:lstStyle/>
              <a:p>
                <a:r>
                  <a:rPr lang="de-DE" sz="2800" dirty="0">
                    <a:solidFill>
                      <a:schemeClr val="tx1">
                        <a:lumMod val="50000"/>
                        <a:lumOff val="50000"/>
                      </a:schemeClr>
                    </a:solidFill>
                  </a:rPr>
                  <a:t>11</a:t>
                </a:r>
              </a:p>
            </p:txBody>
          </p:sp>
          <p:sp>
            <p:nvSpPr>
              <p:cNvPr id="31" name="Textfeld 30">
                <a:extLst>
                  <a:ext uri="{FF2B5EF4-FFF2-40B4-BE49-F238E27FC236}">
                    <a16:creationId xmlns:a16="http://schemas.microsoft.com/office/drawing/2014/main" id="{9A6D271D-4E57-4F3D-B08C-397889F93989}"/>
                  </a:ext>
                </a:extLst>
              </p:cNvPr>
              <p:cNvSpPr txBox="1"/>
              <p:nvPr/>
            </p:nvSpPr>
            <p:spPr>
              <a:xfrm>
                <a:off x="838122" y="1217110"/>
                <a:ext cx="681225" cy="523220"/>
              </a:xfrm>
              <a:prstGeom prst="rect">
                <a:avLst/>
              </a:prstGeom>
              <a:noFill/>
            </p:spPr>
            <p:txBody>
              <a:bodyPr wrap="none" rtlCol="0">
                <a:spAutoFit/>
              </a:bodyPr>
              <a:lstStyle/>
              <a:p>
                <a:r>
                  <a:rPr lang="de-DE" sz="2800" dirty="0">
                    <a:solidFill>
                      <a:schemeClr val="tx1">
                        <a:lumMod val="50000"/>
                        <a:lumOff val="50000"/>
                      </a:schemeClr>
                    </a:solidFill>
                  </a:rPr>
                  <a:t>12</a:t>
                </a:r>
              </a:p>
            </p:txBody>
          </p:sp>
        </p:grpSp>
        <p:cxnSp>
          <p:nvCxnSpPr>
            <p:cNvPr id="47" name="Gerader Verbinder 46">
              <a:extLst>
                <a:ext uri="{FF2B5EF4-FFF2-40B4-BE49-F238E27FC236}">
                  <a16:creationId xmlns:a16="http://schemas.microsoft.com/office/drawing/2014/main" id="{D4B237A4-89D9-4DCC-9A56-B3CE847914B2}"/>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sp>
        <p:nvSpPr>
          <p:cNvPr id="33" name="Rechteck 32">
            <a:extLst>
              <a:ext uri="{FF2B5EF4-FFF2-40B4-BE49-F238E27FC236}">
                <a16:creationId xmlns:a16="http://schemas.microsoft.com/office/drawing/2014/main" id="{FB0EFC98-D9EA-4E89-AAC7-96B854E6BD84}"/>
              </a:ext>
            </a:extLst>
          </p:cNvPr>
          <p:cNvSpPr/>
          <p:nvPr/>
        </p:nvSpPr>
        <p:spPr>
          <a:xfrm>
            <a:off x="1435117"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4" name="Rechteck 33">
            <a:extLst>
              <a:ext uri="{FF2B5EF4-FFF2-40B4-BE49-F238E27FC236}">
                <a16:creationId xmlns:a16="http://schemas.microsoft.com/office/drawing/2014/main" id="{6BD9C339-CD73-4086-BCF0-C82267882856}"/>
              </a:ext>
            </a:extLst>
          </p:cNvPr>
          <p:cNvSpPr/>
          <p:nvPr/>
        </p:nvSpPr>
        <p:spPr>
          <a:xfrm>
            <a:off x="2122980"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5" name="Rechteck 34">
            <a:extLst>
              <a:ext uri="{FF2B5EF4-FFF2-40B4-BE49-F238E27FC236}">
                <a16:creationId xmlns:a16="http://schemas.microsoft.com/office/drawing/2014/main" id="{6D36EE17-F466-43CB-B1D2-0EAEBA951B97}"/>
              </a:ext>
            </a:extLst>
          </p:cNvPr>
          <p:cNvSpPr/>
          <p:nvPr/>
        </p:nvSpPr>
        <p:spPr>
          <a:xfrm>
            <a:off x="2799122"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5740914" y="2131775"/>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5813604" y="2700098"/>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sp>
        <p:nvSpPr>
          <p:cNvPr id="45" name="Pfeil: nach rechts 44">
            <a:extLst>
              <a:ext uri="{FF2B5EF4-FFF2-40B4-BE49-F238E27FC236}">
                <a16:creationId xmlns:a16="http://schemas.microsoft.com/office/drawing/2014/main" id="{02FD803B-3160-446F-9354-99AB6B097213}"/>
              </a:ext>
            </a:extLst>
          </p:cNvPr>
          <p:cNvSpPr/>
          <p:nvPr/>
        </p:nvSpPr>
        <p:spPr>
          <a:xfrm>
            <a:off x="442536" y="5228599"/>
            <a:ext cx="409361" cy="369542"/>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2" name="Rechteck 31">
            <a:extLst>
              <a:ext uri="{FF2B5EF4-FFF2-40B4-BE49-F238E27FC236}">
                <a16:creationId xmlns:a16="http://schemas.microsoft.com/office/drawing/2014/main" id="{E4CD32BD-D13E-4DB5-BBAB-5C08431DB98F}"/>
              </a:ext>
            </a:extLst>
          </p:cNvPr>
          <p:cNvSpPr/>
          <p:nvPr/>
        </p:nvSpPr>
        <p:spPr>
          <a:xfrm>
            <a:off x="1446840" y="2270363"/>
            <a:ext cx="572756" cy="3129997"/>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Englisch</a:t>
            </a:r>
          </a:p>
        </p:txBody>
      </p:sp>
      <p:sp>
        <p:nvSpPr>
          <p:cNvPr id="36" name="Rechteck 35">
            <a:extLst>
              <a:ext uri="{FF2B5EF4-FFF2-40B4-BE49-F238E27FC236}">
                <a16:creationId xmlns:a16="http://schemas.microsoft.com/office/drawing/2014/main" id="{C58ED389-DD74-47CC-AADA-A3035C877E61}"/>
              </a:ext>
            </a:extLst>
          </p:cNvPr>
          <p:cNvSpPr/>
          <p:nvPr/>
        </p:nvSpPr>
        <p:spPr>
          <a:xfrm>
            <a:off x="2122981" y="2280412"/>
            <a:ext cx="572756" cy="2596731"/>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Französisch</a:t>
            </a:r>
          </a:p>
        </p:txBody>
      </p:sp>
      <p:sp>
        <p:nvSpPr>
          <p:cNvPr id="37" name="Rechteck 36">
            <a:extLst>
              <a:ext uri="{FF2B5EF4-FFF2-40B4-BE49-F238E27FC236}">
                <a16:creationId xmlns:a16="http://schemas.microsoft.com/office/drawing/2014/main" id="{85DA8F9D-0864-442F-A83D-337FF0A000FA}"/>
              </a:ext>
            </a:extLst>
          </p:cNvPr>
          <p:cNvSpPr/>
          <p:nvPr/>
        </p:nvSpPr>
        <p:spPr>
          <a:xfrm>
            <a:off x="2807048" y="2280413"/>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Spanisch</a:t>
            </a:r>
          </a:p>
        </p:txBody>
      </p:sp>
      <p:sp>
        <p:nvSpPr>
          <p:cNvPr id="38" name="Rechteck 37">
            <a:extLst>
              <a:ext uri="{FF2B5EF4-FFF2-40B4-BE49-F238E27FC236}">
                <a16:creationId xmlns:a16="http://schemas.microsoft.com/office/drawing/2014/main" id="{4BDAEF21-4FEE-444D-9B66-1639A919CA1B}"/>
              </a:ext>
            </a:extLst>
          </p:cNvPr>
          <p:cNvSpPr/>
          <p:nvPr/>
        </p:nvSpPr>
        <p:spPr>
          <a:xfrm>
            <a:off x="2929255" y="2368550"/>
            <a:ext cx="572756" cy="1559612"/>
          </a:xfrm>
          <a:prstGeom prst="rect">
            <a:avLst/>
          </a:prstGeom>
          <a:solidFill>
            <a:srgbClr val="548235">
              <a:alpha val="6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Sport</a:t>
            </a:r>
          </a:p>
        </p:txBody>
      </p:sp>
      <p:sp>
        <p:nvSpPr>
          <p:cNvPr id="48" name="Rechteck 47">
            <a:extLst>
              <a:ext uri="{FF2B5EF4-FFF2-40B4-BE49-F238E27FC236}">
                <a16:creationId xmlns:a16="http://schemas.microsoft.com/office/drawing/2014/main" id="{82919BE1-BAA9-447B-A979-82C9CE5A73AE}"/>
              </a:ext>
            </a:extLst>
          </p:cNvPr>
          <p:cNvSpPr/>
          <p:nvPr/>
        </p:nvSpPr>
        <p:spPr>
          <a:xfrm>
            <a:off x="3624218" y="2276297"/>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NwT &amp; I</a:t>
            </a:r>
          </a:p>
        </p:txBody>
      </p:sp>
      <p:sp>
        <p:nvSpPr>
          <p:cNvPr id="2" name="Freihandform: Form 1">
            <a:extLst>
              <a:ext uri="{FF2B5EF4-FFF2-40B4-BE49-F238E27FC236}">
                <a16:creationId xmlns:a16="http://schemas.microsoft.com/office/drawing/2014/main" id="{FBC978EA-908C-4B24-B64A-3024DC4A6F23}"/>
              </a:ext>
            </a:extLst>
          </p:cNvPr>
          <p:cNvSpPr/>
          <p:nvPr/>
        </p:nvSpPr>
        <p:spPr>
          <a:xfrm>
            <a:off x="3844887" y="1222872"/>
            <a:ext cx="760164" cy="3657600"/>
          </a:xfrm>
          <a:custGeom>
            <a:avLst/>
            <a:gdLst>
              <a:gd name="connsiteX0" fmla="*/ 33050 w 760164"/>
              <a:gd name="connsiteY0" fmla="*/ 3657600 h 3657600"/>
              <a:gd name="connsiteX1" fmla="*/ 33050 w 760164"/>
              <a:gd name="connsiteY1" fmla="*/ 2688116 h 3657600"/>
              <a:gd name="connsiteX2" fmla="*/ 429658 w 760164"/>
              <a:gd name="connsiteY2" fmla="*/ 2688116 h 3657600"/>
              <a:gd name="connsiteX3" fmla="*/ 429658 w 760164"/>
              <a:gd name="connsiteY3" fmla="*/ 969485 h 3657600"/>
              <a:gd name="connsiteX4" fmla="*/ 0 w 760164"/>
              <a:gd name="connsiteY4" fmla="*/ 969485 h 3657600"/>
              <a:gd name="connsiteX5" fmla="*/ 0 w 760164"/>
              <a:gd name="connsiteY5" fmla="*/ 0 h 3657600"/>
              <a:gd name="connsiteX6" fmla="*/ 760164 w 760164"/>
              <a:gd name="connsiteY6" fmla="*/ 0 h 3657600"/>
              <a:gd name="connsiteX7" fmla="*/ 760164 w 760164"/>
              <a:gd name="connsiteY7" fmla="*/ 3657600 h 3657600"/>
              <a:gd name="connsiteX8" fmla="*/ 33050 w 760164"/>
              <a:gd name="connsiteY8" fmla="*/ 3657600 h 365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164" h="3657600">
                <a:moveTo>
                  <a:pt x="33050" y="3657600"/>
                </a:moveTo>
                <a:lnTo>
                  <a:pt x="33050" y="2688116"/>
                </a:lnTo>
                <a:lnTo>
                  <a:pt x="429658" y="2688116"/>
                </a:lnTo>
                <a:lnTo>
                  <a:pt x="429658" y="969485"/>
                </a:lnTo>
                <a:lnTo>
                  <a:pt x="0" y="969485"/>
                </a:lnTo>
                <a:lnTo>
                  <a:pt x="0" y="0"/>
                </a:lnTo>
                <a:lnTo>
                  <a:pt x="760164" y="0"/>
                </a:lnTo>
                <a:lnTo>
                  <a:pt x="760164" y="3657600"/>
                </a:lnTo>
                <a:lnTo>
                  <a:pt x="33050" y="365760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 name="Rechteck 2">
            <a:extLst>
              <a:ext uri="{FF2B5EF4-FFF2-40B4-BE49-F238E27FC236}">
                <a16:creationId xmlns:a16="http://schemas.microsoft.com/office/drawing/2014/main" id="{11C07F59-8985-49AE-8BEB-E4F219DF71A5}"/>
              </a:ext>
            </a:extLst>
          </p:cNvPr>
          <p:cNvSpPr/>
          <p:nvPr/>
        </p:nvSpPr>
        <p:spPr>
          <a:xfrm>
            <a:off x="3877938" y="4957590"/>
            <a:ext cx="727114" cy="4569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 name="Textfeld 3">
            <a:extLst>
              <a:ext uri="{FF2B5EF4-FFF2-40B4-BE49-F238E27FC236}">
                <a16:creationId xmlns:a16="http://schemas.microsoft.com/office/drawing/2014/main" id="{7450CB59-4B11-4837-A160-BA6EA25FB82C}"/>
              </a:ext>
            </a:extLst>
          </p:cNvPr>
          <p:cNvSpPr txBox="1"/>
          <p:nvPr/>
        </p:nvSpPr>
        <p:spPr>
          <a:xfrm rot="16200000">
            <a:off x="3953452" y="4149131"/>
            <a:ext cx="570477" cy="523220"/>
          </a:xfrm>
          <a:prstGeom prst="rect">
            <a:avLst/>
          </a:prstGeom>
          <a:noFill/>
        </p:spPr>
        <p:txBody>
          <a:bodyPr wrap="none" rtlCol="0">
            <a:spAutoFit/>
          </a:bodyPr>
          <a:lstStyle/>
          <a:p>
            <a:r>
              <a:rPr lang="de-DE" sz="2800" dirty="0" err="1"/>
              <a:t>Inf</a:t>
            </a:r>
            <a:endParaRPr lang="de-DE" sz="2800" dirty="0"/>
          </a:p>
        </p:txBody>
      </p:sp>
      <p:pic>
        <p:nvPicPr>
          <p:cNvPr id="8" name="Grafik 7">
            <a:extLst>
              <a:ext uri="{FF2B5EF4-FFF2-40B4-BE49-F238E27FC236}">
                <a16:creationId xmlns:a16="http://schemas.microsoft.com/office/drawing/2014/main" id="{388318E6-50E9-4578-B622-7748096A538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67637">
            <a:off x="5700169" y="2692632"/>
            <a:ext cx="2716624" cy="3622166"/>
          </a:xfrm>
          <a:prstGeom prst="rect">
            <a:avLst/>
          </a:prstGeom>
          <a:effectLst>
            <a:outerShdw blurRad="63500" sx="102000" sy="102000" algn="ctr" rotWithShape="0">
              <a:prstClr val="black">
                <a:alpha val="40000"/>
              </a:prstClr>
            </a:outerShdw>
          </a:effectLst>
        </p:spPr>
      </p:pic>
      <p:pic>
        <p:nvPicPr>
          <p:cNvPr id="10" name="Grafik 9">
            <a:extLst>
              <a:ext uri="{FF2B5EF4-FFF2-40B4-BE49-F238E27FC236}">
                <a16:creationId xmlns:a16="http://schemas.microsoft.com/office/drawing/2014/main" id="{D8DFD185-32BB-4A83-B516-27FE3D32394C}"/>
              </a:ext>
            </a:extLst>
          </p:cNvPr>
          <p:cNvPicPr>
            <a:picLocks noChangeAspect="1"/>
          </p:cNvPicPr>
          <p:nvPr/>
        </p:nvPicPr>
        <p:blipFill rotWithShape="1">
          <a:blip r:embed="rId5">
            <a:extLst>
              <a:ext uri="{28A0092B-C50C-407E-A947-70E740481C1C}">
                <a14:useLocalDpi xmlns:a14="http://schemas.microsoft.com/office/drawing/2010/main" val="0"/>
              </a:ext>
            </a:extLst>
          </a:blip>
          <a:srcRect l="5914" t="8128" r="13593" b="9773"/>
          <a:stretch/>
        </p:blipFill>
        <p:spPr>
          <a:xfrm rot="21399938">
            <a:off x="2906971" y="1175080"/>
            <a:ext cx="4878450" cy="3731851"/>
          </a:xfrm>
          <a:prstGeom prst="rect">
            <a:avLst/>
          </a:prstGeom>
          <a:effectLst>
            <a:outerShdw blurRad="63500" sx="102000" sy="102000" algn="ctr" rotWithShape="0">
              <a:prstClr val="black">
                <a:alpha val="40000"/>
              </a:prstClr>
            </a:outerShdw>
          </a:effectLst>
        </p:spPr>
      </p:pic>
      <p:pic>
        <p:nvPicPr>
          <p:cNvPr id="46" name="Picture 2">
            <a:extLst>
              <a:ext uri="{FF2B5EF4-FFF2-40B4-BE49-F238E27FC236}">
                <a16:creationId xmlns:a16="http://schemas.microsoft.com/office/drawing/2014/main" id="{B46ECF52-7691-4BAD-9A83-995D039BC1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73328">
            <a:off x="894658" y="661270"/>
            <a:ext cx="5103292" cy="3827469"/>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33573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uppieren 50">
            <a:extLst>
              <a:ext uri="{FF2B5EF4-FFF2-40B4-BE49-F238E27FC236}">
                <a16:creationId xmlns:a16="http://schemas.microsoft.com/office/drawing/2014/main" id="{BFE230C1-8F36-42FD-9384-0C91D0B8E046}"/>
              </a:ext>
            </a:extLst>
          </p:cNvPr>
          <p:cNvGrpSpPr/>
          <p:nvPr/>
        </p:nvGrpSpPr>
        <p:grpSpPr>
          <a:xfrm>
            <a:off x="838122" y="1217110"/>
            <a:ext cx="4115593" cy="4190368"/>
            <a:chOff x="838122" y="1217110"/>
            <a:chExt cx="4115593" cy="4190368"/>
          </a:xfrm>
        </p:grpSpPr>
        <p:cxnSp>
          <p:nvCxnSpPr>
            <p:cNvPr id="5" name="Gerader Verbinder 4">
              <a:extLst>
                <a:ext uri="{FF2B5EF4-FFF2-40B4-BE49-F238E27FC236}">
                  <a16:creationId xmlns:a16="http://schemas.microsoft.com/office/drawing/2014/main" id="{9017C550-5C81-47DC-A545-E6DFDF040DD5}"/>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6CE41051-2BDC-40A7-A6B7-B7693B8C5C92}"/>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63072053-6EBF-4DEF-ACB4-6B40D52002A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951ECD25-01FC-4689-869B-FA190BE84027}"/>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43CF6985-FAC8-489C-93F1-1F5FF9C892F8}"/>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6465DD42-52B1-47E6-8E66-1944BBCA4DB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72A12B88-46DA-46C6-A6E2-B3C6281E07F1}"/>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91F2C8AD-DAB4-4B14-A000-B8464F2726A6}"/>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0" name="Gruppieren 49">
              <a:extLst>
                <a:ext uri="{FF2B5EF4-FFF2-40B4-BE49-F238E27FC236}">
                  <a16:creationId xmlns:a16="http://schemas.microsoft.com/office/drawing/2014/main" id="{51D5B4E8-894C-4ADF-8347-FB382CB91656}"/>
                </a:ext>
              </a:extLst>
            </p:cNvPr>
            <p:cNvGrpSpPr/>
            <p:nvPr/>
          </p:nvGrpSpPr>
          <p:grpSpPr>
            <a:xfrm>
              <a:off x="838122" y="1217110"/>
              <a:ext cx="681225" cy="4185760"/>
              <a:chOff x="838122" y="1217110"/>
              <a:chExt cx="681225" cy="4185760"/>
            </a:xfrm>
          </p:grpSpPr>
          <p:sp>
            <p:nvSpPr>
              <p:cNvPr id="6" name="Textfeld 5">
                <a:extLst>
                  <a:ext uri="{FF2B5EF4-FFF2-40B4-BE49-F238E27FC236}">
                    <a16:creationId xmlns:a16="http://schemas.microsoft.com/office/drawing/2014/main" id="{35BAC65F-05F1-4733-A7F4-B2FDBF84554A}"/>
                  </a:ext>
                </a:extLst>
              </p:cNvPr>
              <p:cNvSpPr txBox="1"/>
              <p:nvPr/>
            </p:nvSpPr>
            <p:spPr>
              <a:xfrm>
                <a:off x="838122" y="4879650"/>
                <a:ext cx="454943" cy="523220"/>
              </a:xfrm>
              <a:prstGeom prst="rect">
                <a:avLst/>
              </a:prstGeom>
              <a:noFill/>
            </p:spPr>
            <p:txBody>
              <a:bodyPr wrap="none" rtlCol="0">
                <a:spAutoFit/>
              </a:bodyPr>
              <a:lstStyle/>
              <a:p>
                <a:r>
                  <a:rPr lang="de-DE" sz="2800" dirty="0">
                    <a:solidFill>
                      <a:schemeClr val="tx1">
                        <a:lumMod val="50000"/>
                        <a:lumOff val="50000"/>
                      </a:schemeClr>
                    </a:solidFill>
                  </a:rPr>
                  <a:t>5</a:t>
                </a:r>
              </a:p>
            </p:txBody>
          </p:sp>
          <p:sp>
            <p:nvSpPr>
              <p:cNvPr id="13" name="Textfeld 12">
                <a:extLst>
                  <a:ext uri="{FF2B5EF4-FFF2-40B4-BE49-F238E27FC236}">
                    <a16:creationId xmlns:a16="http://schemas.microsoft.com/office/drawing/2014/main" id="{630A6087-A6EF-4A84-A4E9-238246CA1ACF}"/>
                  </a:ext>
                </a:extLst>
              </p:cNvPr>
              <p:cNvSpPr txBox="1"/>
              <p:nvPr/>
            </p:nvSpPr>
            <p:spPr>
              <a:xfrm>
                <a:off x="838122" y="4356430"/>
                <a:ext cx="454943" cy="523220"/>
              </a:xfrm>
              <a:prstGeom prst="rect">
                <a:avLst/>
              </a:prstGeom>
              <a:noFill/>
            </p:spPr>
            <p:txBody>
              <a:bodyPr wrap="none" rtlCol="0">
                <a:spAutoFit/>
              </a:bodyPr>
              <a:lstStyle/>
              <a:p>
                <a:r>
                  <a:rPr lang="de-DE" sz="2800" dirty="0">
                    <a:solidFill>
                      <a:schemeClr val="tx1">
                        <a:lumMod val="50000"/>
                        <a:lumOff val="50000"/>
                      </a:schemeClr>
                    </a:solidFill>
                  </a:rPr>
                  <a:t>6</a:t>
                </a:r>
              </a:p>
            </p:txBody>
          </p:sp>
          <p:sp>
            <p:nvSpPr>
              <p:cNvPr id="16" name="Textfeld 15">
                <a:extLst>
                  <a:ext uri="{FF2B5EF4-FFF2-40B4-BE49-F238E27FC236}">
                    <a16:creationId xmlns:a16="http://schemas.microsoft.com/office/drawing/2014/main" id="{DA982644-B54C-40D4-A5CC-524F18D89BEE}"/>
                  </a:ext>
                </a:extLst>
              </p:cNvPr>
              <p:cNvSpPr txBox="1"/>
              <p:nvPr/>
            </p:nvSpPr>
            <p:spPr>
              <a:xfrm>
                <a:off x="838122" y="3833210"/>
                <a:ext cx="454943" cy="523220"/>
              </a:xfrm>
              <a:prstGeom prst="rect">
                <a:avLst/>
              </a:prstGeom>
              <a:noFill/>
            </p:spPr>
            <p:txBody>
              <a:bodyPr wrap="none" rtlCol="0">
                <a:spAutoFit/>
              </a:bodyPr>
              <a:lstStyle/>
              <a:p>
                <a:r>
                  <a:rPr lang="de-DE" sz="2800" dirty="0">
                    <a:solidFill>
                      <a:schemeClr val="tx1">
                        <a:lumMod val="50000"/>
                        <a:lumOff val="50000"/>
                      </a:schemeClr>
                    </a:solidFill>
                  </a:rPr>
                  <a:t>7</a:t>
                </a:r>
              </a:p>
            </p:txBody>
          </p:sp>
          <p:sp>
            <p:nvSpPr>
              <p:cNvPr id="19" name="Textfeld 18">
                <a:extLst>
                  <a:ext uri="{FF2B5EF4-FFF2-40B4-BE49-F238E27FC236}">
                    <a16:creationId xmlns:a16="http://schemas.microsoft.com/office/drawing/2014/main" id="{76363498-82CA-4295-B313-9315CA41E208}"/>
                  </a:ext>
                </a:extLst>
              </p:cNvPr>
              <p:cNvSpPr txBox="1"/>
              <p:nvPr/>
            </p:nvSpPr>
            <p:spPr>
              <a:xfrm>
                <a:off x="838122" y="3309990"/>
                <a:ext cx="454943" cy="523220"/>
              </a:xfrm>
              <a:prstGeom prst="rect">
                <a:avLst/>
              </a:prstGeom>
              <a:noFill/>
            </p:spPr>
            <p:txBody>
              <a:bodyPr wrap="none" rtlCol="0">
                <a:spAutoFit/>
              </a:bodyPr>
              <a:lstStyle/>
              <a:p>
                <a:r>
                  <a:rPr lang="de-DE" sz="2800" dirty="0">
                    <a:solidFill>
                      <a:schemeClr val="tx1">
                        <a:lumMod val="50000"/>
                        <a:lumOff val="50000"/>
                      </a:schemeClr>
                    </a:solidFill>
                  </a:rPr>
                  <a:t>8</a:t>
                </a:r>
              </a:p>
            </p:txBody>
          </p:sp>
          <p:sp>
            <p:nvSpPr>
              <p:cNvPr id="22" name="Textfeld 21">
                <a:extLst>
                  <a:ext uri="{FF2B5EF4-FFF2-40B4-BE49-F238E27FC236}">
                    <a16:creationId xmlns:a16="http://schemas.microsoft.com/office/drawing/2014/main" id="{72FA6950-2C5A-4D5D-89A5-2C47BE43F34B}"/>
                  </a:ext>
                </a:extLst>
              </p:cNvPr>
              <p:cNvSpPr txBox="1"/>
              <p:nvPr/>
            </p:nvSpPr>
            <p:spPr>
              <a:xfrm>
                <a:off x="838122" y="2786770"/>
                <a:ext cx="454943" cy="523220"/>
              </a:xfrm>
              <a:prstGeom prst="rect">
                <a:avLst/>
              </a:prstGeom>
              <a:noFill/>
            </p:spPr>
            <p:txBody>
              <a:bodyPr wrap="none" rtlCol="0">
                <a:spAutoFit/>
              </a:bodyPr>
              <a:lstStyle/>
              <a:p>
                <a:r>
                  <a:rPr lang="de-DE" sz="2800" dirty="0">
                    <a:solidFill>
                      <a:schemeClr val="tx1">
                        <a:lumMod val="50000"/>
                        <a:lumOff val="50000"/>
                      </a:schemeClr>
                    </a:solidFill>
                  </a:rPr>
                  <a:t>9</a:t>
                </a:r>
              </a:p>
            </p:txBody>
          </p:sp>
          <p:sp>
            <p:nvSpPr>
              <p:cNvPr id="25" name="Textfeld 24">
                <a:extLst>
                  <a:ext uri="{FF2B5EF4-FFF2-40B4-BE49-F238E27FC236}">
                    <a16:creationId xmlns:a16="http://schemas.microsoft.com/office/drawing/2014/main" id="{5971C4B4-E910-49AA-B76F-33C023EB28B4}"/>
                  </a:ext>
                </a:extLst>
              </p:cNvPr>
              <p:cNvSpPr txBox="1"/>
              <p:nvPr/>
            </p:nvSpPr>
            <p:spPr>
              <a:xfrm>
                <a:off x="838122" y="2263550"/>
                <a:ext cx="681225" cy="523220"/>
              </a:xfrm>
              <a:prstGeom prst="rect">
                <a:avLst/>
              </a:prstGeom>
              <a:noFill/>
            </p:spPr>
            <p:txBody>
              <a:bodyPr wrap="none" rtlCol="0">
                <a:spAutoFit/>
              </a:bodyPr>
              <a:lstStyle/>
              <a:p>
                <a:r>
                  <a:rPr lang="de-DE" sz="2800" dirty="0">
                    <a:solidFill>
                      <a:schemeClr val="tx1">
                        <a:lumMod val="50000"/>
                        <a:lumOff val="50000"/>
                      </a:schemeClr>
                    </a:solidFill>
                  </a:rPr>
                  <a:t>10</a:t>
                </a:r>
              </a:p>
            </p:txBody>
          </p:sp>
          <p:sp>
            <p:nvSpPr>
              <p:cNvPr id="28" name="Textfeld 27">
                <a:extLst>
                  <a:ext uri="{FF2B5EF4-FFF2-40B4-BE49-F238E27FC236}">
                    <a16:creationId xmlns:a16="http://schemas.microsoft.com/office/drawing/2014/main" id="{012E512F-2C86-4A42-8A76-27CACAA73947}"/>
                  </a:ext>
                </a:extLst>
              </p:cNvPr>
              <p:cNvSpPr txBox="1"/>
              <p:nvPr/>
            </p:nvSpPr>
            <p:spPr>
              <a:xfrm>
                <a:off x="838122" y="1740330"/>
                <a:ext cx="592623" cy="523220"/>
              </a:xfrm>
              <a:prstGeom prst="rect">
                <a:avLst/>
              </a:prstGeom>
              <a:noFill/>
            </p:spPr>
            <p:txBody>
              <a:bodyPr wrap="none" rtlCol="0">
                <a:spAutoFit/>
              </a:bodyPr>
              <a:lstStyle/>
              <a:p>
                <a:r>
                  <a:rPr lang="de-DE" sz="2800" dirty="0">
                    <a:solidFill>
                      <a:schemeClr val="tx1">
                        <a:lumMod val="50000"/>
                        <a:lumOff val="50000"/>
                      </a:schemeClr>
                    </a:solidFill>
                  </a:rPr>
                  <a:t>11</a:t>
                </a:r>
              </a:p>
            </p:txBody>
          </p:sp>
          <p:sp>
            <p:nvSpPr>
              <p:cNvPr id="31" name="Textfeld 30">
                <a:extLst>
                  <a:ext uri="{FF2B5EF4-FFF2-40B4-BE49-F238E27FC236}">
                    <a16:creationId xmlns:a16="http://schemas.microsoft.com/office/drawing/2014/main" id="{9A6D271D-4E57-4F3D-B08C-397889F93989}"/>
                  </a:ext>
                </a:extLst>
              </p:cNvPr>
              <p:cNvSpPr txBox="1"/>
              <p:nvPr/>
            </p:nvSpPr>
            <p:spPr>
              <a:xfrm>
                <a:off x="838122" y="1217110"/>
                <a:ext cx="681225" cy="523220"/>
              </a:xfrm>
              <a:prstGeom prst="rect">
                <a:avLst/>
              </a:prstGeom>
              <a:noFill/>
            </p:spPr>
            <p:txBody>
              <a:bodyPr wrap="none" rtlCol="0">
                <a:spAutoFit/>
              </a:bodyPr>
              <a:lstStyle/>
              <a:p>
                <a:r>
                  <a:rPr lang="de-DE" sz="2800" dirty="0">
                    <a:solidFill>
                      <a:schemeClr val="tx1">
                        <a:lumMod val="50000"/>
                        <a:lumOff val="50000"/>
                      </a:schemeClr>
                    </a:solidFill>
                  </a:rPr>
                  <a:t>12</a:t>
                </a:r>
              </a:p>
            </p:txBody>
          </p:sp>
        </p:grpSp>
        <p:cxnSp>
          <p:nvCxnSpPr>
            <p:cNvPr id="47" name="Gerader Verbinder 46">
              <a:extLst>
                <a:ext uri="{FF2B5EF4-FFF2-40B4-BE49-F238E27FC236}">
                  <a16:creationId xmlns:a16="http://schemas.microsoft.com/office/drawing/2014/main" id="{D4B237A4-89D9-4DCC-9A56-B3CE847914B2}"/>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sp>
        <p:nvSpPr>
          <p:cNvPr id="33" name="Rechteck 32">
            <a:extLst>
              <a:ext uri="{FF2B5EF4-FFF2-40B4-BE49-F238E27FC236}">
                <a16:creationId xmlns:a16="http://schemas.microsoft.com/office/drawing/2014/main" id="{FB0EFC98-D9EA-4E89-AAC7-96B854E6BD84}"/>
              </a:ext>
            </a:extLst>
          </p:cNvPr>
          <p:cNvSpPr/>
          <p:nvPr/>
        </p:nvSpPr>
        <p:spPr>
          <a:xfrm>
            <a:off x="1435117"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4" name="Rechteck 33">
            <a:extLst>
              <a:ext uri="{FF2B5EF4-FFF2-40B4-BE49-F238E27FC236}">
                <a16:creationId xmlns:a16="http://schemas.microsoft.com/office/drawing/2014/main" id="{6BD9C339-CD73-4086-BCF0-C82267882856}"/>
              </a:ext>
            </a:extLst>
          </p:cNvPr>
          <p:cNvSpPr/>
          <p:nvPr/>
        </p:nvSpPr>
        <p:spPr>
          <a:xfrm>
            <a:off x="2122980"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sp>
        <p:nvSpPr>
          <p:cNvPr id="35" name="Rechteck 34">
            <a:extLst>
              <a:ext uri="{FF2B5EF4-FFF2-40B4-BE49-F238E27FC236}">
                <a16:creationId xmlns:a16="http://schemas.microsoft.com/office/drawing/2014/main" id="{6D36EE17-F466-43CB-B1D2-0EAEBA951B97}"/>
              </a:ext>
            </a:extLst>
          </p:cNvPr>
          <p:cNvSpPr/>
          <p:nvPr/>
        </p:nvSpPr>
        <p:spPr>
          <a:xfrm>
            <a:off x="2799122" y="1230083"/>
            <a:ext cx="572756" cy="1046439"/>
          </a:xfrm>
          <a:prstGeom prst="rect">
            <a:avLst/>
          </a:prstGeom>
          <a:solidFill>
            <a:srgbClr val="0081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de-DE" sz="2800" dirty="0"/>
          </a:p>
        </p:txBody>
      </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5740914" y="2131775"/>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5813604" y="2700098"/>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sp>
        <p:nvSpPr>
          <p:cNvPr id="45" name="Pfeil: nach rechts 44">
            <a:extLst>
              <a:ext uri="{FF2B5EF4-FFF2-40B4-BE49-F238E27FC236}">
                <a16:creationId xmlns:a16="http://schemas.microsoft.com/office/drawing/2014/main" id="{02FD803B-3160-446F-9354-99AB6B097213}"/>
              </a:ext>
            </a:extLst>
          </p:cNvPr>
          <p:cNvSpPr/>
          <p:nvPr/>
        </p:nvSpPr>
        <p:spPr>
          <a:xfrm>
            <a:off x="442536" y="5228599"/>
            <a:ext cx="409361" cy="369542"/>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2" name="Rechteck 31">
            <a:extLst>
              <a:ext uri="{FF2B5EF4-FFF2-40B4-BE49-F238E27FC236}">
                <a16:creationId xmlns:a16="http://schemas.microsoft.com/office/drawing/2014/main" id="{E4CD32BD-D13E-4DB5-BBAB-5C08431DB98F}"/>
              </a:ext>
            </a:extLst>
          </p:cNvPr>
          <p:cNvSpPr/>
          <p:nvPr/>
        </p:nvSpPr>
        <p:spPr>
          <a:xfrm>
            <a:off x="1446840" y="2270363"/>
            <a:ext cx="572756" cy="3129997"/>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Englisch</a:t>
            </a:r>
          </a:p>
        </p:txBody>
      </p:sp>
      <p:sp>
        <p:nvSpPr>
          <p:cNvPr id="36" name="Rechteck 35">
            <a:extLst>
              <a:ext uri="{FF2B5EF4-FFF2-40B4-BE49-F238E27FC236}">
                <a16:creationId xmlns:a16="http://schemas.microsoft.com/office/drawing/2014/main" id="{C58ED389-DD74-47CC-AADA-A3035C877E61}"/>
              </a:ext>
            </a:extLst>
          </p:cNvPr>
          <p:cNvSpPr/>
          <p:nvPr/>
        </p:nvSpPr>
        <p:spPr>
          <a:xfrm>
            <a:off x="2122981" y="2280412"/>
            <a:ext cx="572756" cy="2596731"/>
          </a:xfrm>
          <a:prstGeom prst="rect">
            <a:avLst/>
          </a:prstGeom>
          <a:solidFill>
            <a:schemeClr val="accent2">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Französisch</a:t>
            </a:r>
          </a:p>
        </p:txBody>
      </p:sp>
      <p:sp>
        <p:nvSpPr>
          <p:cNvPr id="37" name="Rechteck 36">
            <a:extLst>
              <a:ext uri="{FF2B5EF4-FFF2-40B4-BE49-F238E27FC236}">
                <a16:creationId xmlns:a16="http://schemas.microsoft.com/office/drawing/2014/main" id="{85DA8F9D-0864-442F-A83D-337FF0A000FA}"/>
              </a:ext>
            </a:extLst>
          </p:cNvPr>
          <p:cNvSpPr/>
          <p:nvPr/>
        </p:nvSpPr>
        <p:spPr>
          <a:xfrm>
            <a:off x="2807048" y="2280413"/>
            <a:ext cx="572756" cy="1559612"/>
          </a:xfrm>
          <a:prstGeom prst="rect">
            <a:avLst/>
          </a:prstGeom>
          <a:solidFill>
            <a:schemeClr val="accent6">
              <a:lumMod val="75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Spanisch</a:t>
            </a:r>
          </a:p>
        </p:txBody>
      </p:sp>
      <p:sp>
        <p:nvSpPr>
          <p:cNvPr id="38" name="Rechteck 37">
            <a:extLst>
              <a:ext uri="{FF2B5EF4-FFF2-40B4-BE49-F238E27FC236}">
                <a16:creationId xmlns:a16="http://schemas.microsoft.com/office/drawing/2014/main" id="{4BDAEF21-4FEE-444D-9B66-1639A919CA1B}"/>
              </a:ext>
            </a:extLst>
          </p:cNvPr>
          <p:cNvSpPr/>
          <p:nvPr/>
        </p:nvSpPr>
        <p:spPr>
          <a:xfrm>
            <a:off x="2929255" y="2368550"/>
            <a:ext cx="572756" cy="1559612"/>
          </a:xfrm>
          <a:prstGeom prst="rect">
            <a:avLst/>
          </a:prstGeom>
          <a:solidFill>
            <a:srgbClr val="548235">
              <a:alpha val="6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Sport</a:t>
            </a:r>
          </a:p>
        </p:txBody>
      </p:sp>
      <p:sp>
        <p:nvSpPr>
          <p:cNvPr id="48" name="Rechteck 47">
            <a:extLst>
              <a:ext uri="{FF2B5EF4-FFF2-40B4-BE49-F238E27FC236}">
                <a16:creationId xmlns:a16="http://schemas.microsoft.com/office/drawing/2014/main" id="{82919BE1-BAA9-447B-A979-82C9CE5A73AE}"/>
              </a:ext>
            </a:extLst>
          </p:cNvPr>
          <p:cNvSpPr/>
          <p:nvPr/>
        </p:nvSpPr>
        <p:spPr>
          <a:xfrm>
            <a:off x="2992398" y="2212679"/>
            <a:ext cx="572756" cy="1559612"/>
          </a:xfrm>
          <a:prstGeom prst="rect">
            <a:avLst/>
          </a:prstGeom>
          <a:solidFill>
            <a:srgbClr val="548235">
              <a:alpha val="5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2800" dirty="0"/>
              <a:t>NwT &amp; I</a:t>
            </a:r>
          </a:p>
        </p:txBody>
      </p:sp>
      <p:sp>
        <p:nvSpPr>
          <p:cNvPr id="7" name="Rechteck 6">
            <a:extLst>
              <a:ext uri="{FF2B5EF4-FFF2-40B4-BE49-F238E27FC236}">
                <a16:creationId xmlns:a16="http://schemas.microsoft.com/office/drawing/2014/main" id="{8476D28A-FB9E-46B0-9F67-2AF6A8C76F3C}"/>
              </a:ext>
            </a:extLst>
          </p:cNvPr>
          <p:cNvSpPr/>
          <p:nvPr/>
        </p:nvSpPr>
        <p:spPr>
          <a:xfrm>
            <a:off x="3723340" y="4877142"/>
            <a:ext cx="649995" cy="43298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dirty="0"/>
              <a:t>Mu</a:t>
            </a:r>
          </a:p>
        </p:txBody>
      </p:sp>
      <p:pic>
        <p:nvPicPr>
          <p:cNvPr id="57" name="Picture 4" descr="Gitarre">
            <a:extLst>
              <a:ext uri="{FF2B5EF4-FFF2-40B4-BE49-F238E27FC236}">
                <a16:creationId xmlns:a16="http://schemas.microsoft.com/office/drawing/2014/main" id="{77A93954-A43E-4526-9EE7-2D3E1D537D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26752">
            <a:off x="3118553" y="5017195"/>
            <a:ext cx="3587984" cy="1515549"/>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050" name="Picture 2" descr="person playing brown violin during daytime">
            <a:extLst>
              <a:ext uri="{FF2B5EF4-FFF2-40B4-BE49-F238E27FC236}">
                <a16:creationId xmlns:a16="http://schemas.microsoft.com/office/drawing/2014/main" id="{AC486648-9E9C-49B2-B063-D133B2C1C7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93602" y="2985751"/>
            <a:ext cx="3297527" cy="2199496"/>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56" name="Picture 2">
            <a:extLst>
              <a:ext uri="{FF2B5EF4-FFF2-40B4-BE49-F238E27FC236}">
                <a16:creationId xmlns:a16="http://schemas.microsoft.com/office/drawing/2014/main" id="{D022A302-8043-43A3-BBA5-14818D3170B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53089">
            <a:off x="5291562" y="1276269"/>
            <a:ext cx="3602452" cy="2025754"/>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59" name="Picture 2" descr="KGN Big Band im Europapark">
            <a:extLst>
              <a:ext uri="{FF2B5EF4-FFF2-40B4-BE49-F238E27FC236}">
                <a16:creationId xmlns:a16="http://schemas.microsoft.com/office/drawing/2014/main" id="{15CD628C-EBD8-4ED2-B201-5DA20F17166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1246743">
            <a:off x="3639766" y="367123"/>
            <a:ext cx="3298932" cy="2474199"/>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58" name="Grafik 57">
            <a:extLst>
              <a:ext uri="{FF2B5EF4-FFF2-40B4-BE49-F238E27FC236}">
                <a16:creationId xmlns:a16="http://schemas.microsoft.com/office/drawing/2014/main" id="{157C3657-E61B-4B32-8CDE-A5ABD80AE23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683769">
            <a:off x="5284339" y="3374193"/>
            <a:ext cx="3323281" cy="239959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7478257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2">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12" name="Textfeld 11">
            <a:extLst>
              <a:ext uri="{FF2B5EF4-FFF2-40B4-BE49-F238E27FC236}">
                <a16:creationId xmlns:a16="http://schemas.microsoft.com/office/drawing/2014/main" id="{7D483335-26B3-4488-B414-C27EABB0D908}"/>
              </a:ext>
            </a:extLst>
          </p:cNvPr>
          <p:cNvSpPr txBox="1"/>
          <p:nvPr/>
        </p:nvSpPr>
        <p:spPr>
          <a:xfrm>
            <a:off x="5740914" y="2131775"/>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13" name="Textfeld 12">
            <a:extLst>
              <a:ext uri="{FF2B5EF4-FFF2-40B4-BE49-F238E27FC236}">
                <a16:creationId xmlns:a16="http://schemas.microsoft.com/office/drawing/2014/main" id="{926A68C9-04DC-4190-86C9-E569E65F7083}"/>
              </a:ext>
            </a:extLst>
          </p:cNvPr>
          <p:cNvSpPr txBox="1"/>
          <p:nvPr/>
        </p:nvSpPr>
        <p:spPr>
          <a:xfrm>
            <a:off x="5813604" y="2700098"/>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15" name="Picture 2" descr="https://kreisgymnasium-neuenburg.de/wp-content/uploads/2017/03/1422t.jpg">
            <a:extLst>
              <a:ext uri="{FF2B5EF4-FFF2-40B4-BE49-F238E27FC236}">
                <a16:creationId xmlns:a16="http://schemas.microsoft.com/office/drawing/2014/main" id="{E6243BB5-BAE7-4F20-95D2-E6D10B92BE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592146">
            <a:off x="-5319719" y="-1240820"/>
            <a:ext cx="4233978" cy="423397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9" name="Grafik 18">
            <a:extLst>
              <a:ext uri="{FF2B5EF4-FFF2-40B4-BE49-F238E27FC236}">
                <a16:creationId xmlns:a16="http://schemas.microsoft.com/office/drawing/2014/main" id="{29B984E2-62B0-46F1-9F34-D4DD42768B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33174">
            <a:off x="10703514" y="-1478898"/>
            <a:ext cx="7523704" cy="50088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
        <p:nvSpPr>
          <p:cNvPr id="2" name="Textfeld 1">
            <a:extLst>
              <a:ext uri="{FF2B5EF4-FFF2-40B4-BE49-F238E27FC236}">
                <a16:creationId xmlns:a16="http://schemas.microsoft.com/office/drawing/2014/main" id="{ED616D62-DA87-46AF-88FA-48BBC6BDF786}"/>
              </a:ext>
            </a:extLst>
          </p:cNvPr>
          <p:cNvSpPr txBox="1"/>
          <p:nvPr/>
        </p:nvSpPr>
        <p:spPr>
          <a:xfrm>
            <a:off x="895133" y="4368444"/>
            <a:ext cx="3108543" cy="1754326"/>
          </a:xfrm>
          <a:prstGeom prst="rect">
            <a:avLst/>
          </a:prstGeom>
          <a:noFill/>
        </p:spPr>
        <p:txBody>
          <a:bodyPr wrap="none" rtlCol="0">
            <a:spAutoFit/>
          </a:bodyPr>
          <a:lstStyle/>
          <a:p>
            <a:r>
              <a:rPr lang="de-DE" sz="5400" dirty="0"/>
              <a:t>Start</a:t>
            </a:r>
            <a:br>
              <a:rPr lang="de-DE" sz="5400" dirty="0"/>
            </a:br>
            <a:r>
              <a:rPr lang="de-DE" sz="5400" dirty="0"/>
              <a:t>in Klasse 5</a:t>
            </a:r>
          </a:p>
        </p:txBody>
      </p:sp>
      <p:pic>
        <p:nvPicPr>
          <p:cNvPr id="14" name="Picture 4">
            <a:extLst>
              <a:ext uri="{FF2B5EF4-FFF2-40B4-BE49-F238E27FC236}">
                <a16:creationId xmlns:a16="http://schemas.microsoft.com/office/drawing/2014/main" id="{E653B6BB-6538-46FA-9667-4B5D15A6E8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28568">
            <a:off x="9858014" y="2216931"/>
            <a:ext cx="7300149" cy="4105067"/>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218" name="Picture 2" descr="numbering start line on concrete floor">
            <a:extLst>
              <a:ext uri="{FF2B5EF4-FFF2-40B4-BE49-F238E27FC236}">
                <a16:creationId xmlns:a16="http://schemas.microsoft.com/office/drawing/2014/main" id="{1EB238B2-C7F4-41CC-B437-7A007767EF9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022345">
            <a:off x="2440409" y="1270580"/>
            <a:ext cx="2707259" cy="3608565"/>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6615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A5887E36-2B2C-4968-8644-77DDF7840C1D}"/>
              </a:ext>
            </a:extLst>
          </p:cNvPr>
          <p:cNvSpPr/>
          <p:nvPr/>
        </p:nvSpPr>
        <p:spPr>
          <a:xfrm rot="1440000">
            <a:off x="5740985" y="1276351"/>
            <a:ext cx="1578490" cy="1624070"/>
          </a:xfrm>
          <a:prstGeom prst="rect">
            <a:avLst/>
          </a:prstGeom>
          <a:solidFill>
            <a:schemeClr val="bg1"/>
          </a:solidFill>
          <a:ln w="203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pic>
        <p:nvPicPr>
          <p:cNvPr id="15" name="Picture 2" descr="https://kreisgymnasium-neuenburg.de/wp-content/uploads/2017/03/1422t.jpg">
            <a:extLst>
              <a:ext uri="{FF2B5EF4-FFF2-40B4-BE49-F238E27FC236}">
                <a16:creationId xmlns:a16="http://schemas.microsoft.com/office/drawing/2014/main" id="{E6243BB5-BAE7-4F20-95D2-E6D10B92BE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592146">
            <a:off x="-5319719" y="-1240820"/>
            <a:ext cx="4233978" cy="423397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
        <p:nvSpPr>
          <p:cNvPr id="2" name="Textfeld 1">
            <a:extLst>
              <a:ext uri="{FF2B5EF4-FFF2-40B4-BE49-F238E27FC236}">
                <a16:creationId xmlns:a16="http://schemas.microsoft.com/office/drawing/2014/main" id="{ED616D62-DA87-46AF-88FA-48BBC6BDF786}"/>
              </a:ext>
            </a:extLst>
          </p:cNvPr>
          <p:cNvSpPr txBox="1"/>
          <p:nvPr/>
        </p:nvSpPr>
        <p:spPr>
          <a:xfrm>
            <a:off x="895133" y="4368444"/>
            <a:ext cx="3108543" cy="1754326"/>
          </a:xfrm>
          <a:prstGeom prst="rect">
            <a:avLst/>
          </a:prstGeom>
          <a:noFill/>
        </p:spPr>
        <p:txBody>
          <a:bodyPr wrap="none" rtlCol="0">
            <a:spAutoFit/>
          </a:bodyPr>
          <a:lstStyle/>
          <a:p>
            <a:r>
              <a:rPr lang="de-DE" sz="5400" dirty="0"/>
              <a:t>Start</a:t>
            </a:r>
            <a:br>
              <a:rPr lang="de-DE" sz="5400" dirty="0"/>
            </a:br>
            <a:r>
              <a:rPr lang="de-DE" sz="5400" dirty="0"/>
              <a:t>in Klasse 5</a:t>
            </a:r>
          </a:p>
        </p:txBody>
      </p:sp>
      <p:grpSp>
        <p:nvGrpSpPr>
          <p:cNvPr id="23" name="Gruppieren 22">
            <a:extLst>
              <a:ext uri="{FF2B5EF4-FFF2-40B4-BE49-F238E27FC236}">
                <a16:creationId xmlns:a16="http://schemas.microsoft.com/office/drawing/2014/main" id="{07EBB58A-F501-47D6-B93E-4B3C9A07785E}"/>
              </a:ext>
            </a:extLst>
          </p:cNvPr>
          <p:cNvGrpSpPr/>
          <p:nvPr/>
        </p:nvGrpSpPr>
        <p:grpSpPr>
          <a:xfrm>
            <a:off x="3452274" y="5104067"/>
            <a:ext cx="1524600" cy="1000800"/>
            <a:chOff x="3452274" y="5104067"/>
            <a:chExt cx="1524600" cy="1000800"/>
          </a:xfrm>
        </p:grpSpPr>
        <mc:AlternateContent xmlns:mc="http://schemas.openxmlformats.org/markup-compatibility/2006" xmlns:p14="http://schemas.microsoft.com/office/powerpoint/2010/main">
          <mc:Choice Requires="p14">
            <p:contentPart p14:bwMode="auto" r:id="rId5">
              <p14:nvContentPartPr>
                <p14:cNvPr id="5" name="Freihand 4">
                  <a:extLst>
                    <a:ext uri="{FF2B5EF4-FFF2-40B4-BE49-F238E27FC236}">
                      <a16:creationId xmlns:a16="http://schemas.microsoft.com/office/drawing/2014/main" id="{91DB4986-683C-4F14-AD6A-73049BF0263A}"/>
                    </a:ext>
                  </a:extLst>
                </p14:cNvPr>
                <p14:cNvContentPartPr/>
                <p14:nvPr/>
              </p14:nvContentPartPr>
              <p14:xfrm>
                <a:off x="3517794" y="5397107"/>
                <a:ext cx="392400" cy="707760"/>
              </p14:xfrm>
            </p:contentPart>
          </mc:Choice>
          <mc:Fallback xmlns="">
            <p:pic>
              <p:nvPicPr>
                <p:cNvPr id="5" name="Freihand 4">
                  <a:extLst>
                    <a:ext uri="{FF2B5EF4-FFF2-40B4-BE49-F238E27FC236}">
                      <a16:creationId xmlns:a16="http://schemas.microsoft.com/office/drawing/2014/main" id="{91DB4986-683C-4F14-AD6A-73049BF0263A}"/>
                    </a:ext>
                  </a:extLst>
                </p:cNvPr>
                <p:cNvPicPr/>
                <p:nvPr/>
              </p:nvPicPr>
              <p:blipFill>
                <a:blip r:embed="rId6"/>
                <a:stretch>
                  <a:fillRect/>
                </a:stretch>
              </p:blipFill>
              <p:spPr>
                <a:xfrm>
                  <a:off x="3499794" y="5379107"/>
                  <a:ext cx="428040" cy="743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Freihand 5">
                  <a:extLst>
                    <a:ext uri="{FF2B5EF4-FFF2-40B4-BE49-F238E27FC236}">
                      <a16:creationId xmlns:a16="http://schemas.microsoft.com/office/drawing/2014/main" id="{26B443CD-2E95-4401-B98F-1B01A4538AA6}"/>
                    </a:ext>
                  </a:extLst>
                </p14:cNvPr>
                <p14:cNvContentPartPr/>
                <p14:nvPr/>
              </p14:nvContentPartPr>
              <p14:xfrm>
                <a:off x="3452274" y="5429147"/>
                <a:ext cx="479520" cy="514080"/>
              </p14:xfrm>
            </p:contentPart>
          </mc:Choice>
          <mc:Fallback xmlns="">
            <p:pic>
              <p:nvPicPr>
                <p:cNvPr id="6" name="Freihand 5">
                  <a:extLst>
                    <a:ext uri="{FF2B5EF4-FFF2-40B4-BE49-F238E27FC236}">
                      <a16:creationId xmlns:a16="http://schemas.microsoft.com/office/drawing/2014/main" id="{26B443CD-2E95-4401-B98F-1B01A4538AA6}"/>
                    </a:ext>
                  </a:extLst>
                </p:cNvPr>
                <p:cNvPicPr/>
                <p:nvPr/>
              </p:nvPicPr>
              <p:blipFill>
                <a:blip r:embed="rId8"/>
                <a:stretch>
                  <a:fillRect/>
                </a:stretch>
              </p:blipFill>
              <p:spPr>
                <a:xfrm>
                  <a:off x="3434274" y="5411134"/>
                  <a:ext cx="515160" cy="549745"/>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Freihand 7">
                  <a:extLst>
                    <a:ext uri="{FF2B5EF4-FFF2-40B4-BE49-F238E27FC236}">
                      <a16:creationId xmlns:a16="http://schemas.microsoft.com/office/drawing/2014/main" id="{E1D3ADE4-9DAF-47D7-91D8-E35210D83FAF}"/>
                    </a:ext>
                  </a:extLst>
                </p14:cNvPr>
                <p14:cNvContentPartPr/>
                <p14:nvPr/>
              </p14:nvContentPartPr>
              <p14:xfrm>
                <a:off x="4217994" y="5283347"/>
                <a:ext cx="234720" cy="240480"/>
              </p14:xfrm>
            </p:contentPart>
          </mc:Choice>
          <mc:Fallback xmlns="">
            <p:pic>
              <p:nvPicPr>
                <p:cNvPr id="8" name="Freihand 7">
                  <a:extLst>
                    <a:ext uri="{FF2B5EF4-FFF2-40B4-BE49-F238E27FC236}">
                      <a16:creationId xmlns:a16="http://schemas.microsoft.com/office/drawing/2014/main" id="{E1D3ADE4-9DAF-47D7-91D8-E35210D83FAF}"/>
                    </a:ext>
                  </a:extLst>
                </p:cNvPr>
                <p:cNvPicPr/>
                <p:nvPr/>
              </p:nvPicPr>
              <p:blipFill>
                <a:blip r:embed="rId10"/>
                <a:stretch>
                  <a:fillRect/>
                </a:stretch>
              </p:blipFill>
              <p:spPr>
                <a:xfrm>
                  <a:off x="4199994" y="5265347"/>
                  <a:ext cx="270360" cy="2761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Freihand 8">
                  <a:extLst>
                    <a:ext uri="{FF2B5EF4-FFF2-40B4-BE49-F238E27FC236}">
                      <a16:creationId xmlns:a16="http://schemas.microsoft.com/office/drawing/2014/main" id="{ECFC1601-AD88-4544-89E5-5C2B581BA443}"/>
                    </a:ext>
                  </a:extLst>
                </p14:cNvPr>
                <p14:cNvContentPartPr/>
                <p14:nvPr/>
              </p14:nvContentPartPr>
              <p14:xfrm>
                <a:off x="4410234" y="5301347"/>
                <a:ext cx="18720" cy="446400"/>
              </p14:xfrm>
            </p:contentPart>
          </mc:Choice>
          <mc:Fallback xmlns="">
            <p:pic>
              <p:nvPicPr>
                <p:cNvPr id="9" name="Freihand 8">
                  <a:extLst>
                    <a:ext uri="{FF2B5EF4-FFF2-40B4-BE49-F238E27FC236}">
                      <a16:creationId xmlns:a16="http://schemas.microsoft.com/office/drawing/2014/main" id="{ECFC1601-AD88-4544-89E5-5C2B581BA443}"/>
                    </a:ext>
                  </a:extLst>
                </p:cNvPr>
                <p:cNvPicPr/>
                <p:nvPr/>
              </p:nvPicPr>
              <p:blipFill>
                <a:blip r:embed="rId12"/>
                <a:stretch>
                  <a:fillRect/>
                </a:stretch>
              </p:blipFill>
              <p:spPr>
                <a:xfrm>
                  <a:off x="4392234" y="5283347"/>
                  <a:ext cx="54360" cy="4820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0" name="Freihand 19">
                  <a:extLst>
                    <a:ext uri="{FF2B5EF4-FFF2-40B4-BE49-F238E27FC236}">
                      <a16:creationId xmlns:a16="http://schemas.microsoft.com/office/drawing/2014/main" id="{5F6665FF-E5B3-4387-B005-353C035D2AEB}"/>
                    </a:ext>
                  </a:extLst>
                </p14:cNvPr>
                <p14:cNvContentPartPr/>
                <p14:nvPr/>
              </p14:nvContentPartPr>
              <p14:xfrm>
                <a:off x="4627314" y="5104067"/>
                <a:ext cx="133560" cy="216000"/>
              </p14:xfrm>
            </p:contentPart>
          </mc:Choice>
          <mc:Fallback xmlns="">
            <p:pic>
              <p:nvPicPr>
                <p:cNvPr id="20" name="Freihand 19">
                  <a:extLst>
                    <a:ext uri="{FF2B5EF4-FFF2-40B4-BE49-F238E27FC236}">
                      <a16:creationId xmlns:a16="http://schemas.microsoft.com/office/drawing/2014/main" id="{5F6665FF-E5B3-4387-B005-353C035D2AEB}"/>
                    </a:ext>
                  </a:extLst>
                </p:cNvPr>
                <p:cNvPicPr/>
                <p:nvPr/>
              </p:nvPicPr>
              <p:blipFill>
                <a:blip r:embed="rId14"/>
                <a:stretch>
                  <a:fillRect/>
                </a:stretch>
              </p:blipFill>
              <p:spPr>
                <a:xfrm>
                  <a:off x="4609314" y="5086067"/>
                  <a:ext cx="169200" cy="2516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1" name="Freihand 20">
                  <a:extLst>
                    <a:ext uri="{FF2B5EF4-FFF2-40B4-BE49-F238E27FC236}">
                      <a16:creationId xmlns:a16="http://schemas.microsoft.com/office/drawing/2014/main" id="{E3362B1B-A3F3-4789-A82A-ABB8A11D55BA}"/>
                    </a:ext>
                  </a:extLst>
                </p14:cNvPr>
                <p14:cNvContentPartPr/>
                <p14:nvPr/>
              </p14:nvContentPartPr>
              <p14:xfrm>
                <a:off x="4613994" y="5385947"/>
                <a:ext cx="284760" cy="74160"/>
              </p14:xfrm>
            </p:contentPart>
          </mc:Choice>
          <mc:Fallback xmlns="">
            <p:pic>
              <p:nvPicPr>
                <p:cNvPr id="21" name="Freihand 20">
                  <a:extLst>
                    <a:ext uri="{FF2B5EF4-FFF2-40B4-BE49-F238E27FC236}">
                      <a16:creationId xmlns:a16="http://schemas.microsoft.com/office/drawing/2014/main" id="{E3362B1B-A3F3-4789-A82A-ABB8A11D55BA}"/>
                    </a:ext>
                  </a:extLst>
                </p:cNvPr>
                <p:cNvPicPr/>
                <p:nvPr/>
              </p:nvPicPr>
              <p:blipFill>
                <a:blip r:embed="rId16"/>
                <a:stretch>
                  <a:fillRect/>
                </a:stretch>
              </p:blipFill>
              <p:spPr>
                <a:xfrm>
                  <a:off x="4595994" y="5368034"/>
                  <a:ext cx="320400" cy="109628"/>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Freihand 21">
                  <a:extLst>
                    <a:ext uri="{FF2B5EF4-FFF2-40B4-BE49-F238E27FC236}">
                      <a16:creationId xmlns:a16="http://schemas.microsoft.com/office/drawing/2014/main" id="{343A8423-C91E-415E-B091-4D19834E6358}"/>
                    </a:ext>
                  </a:extLst>
                </p14:cNvPr>
                <p14:cNvContentPartPr/>
                <p14:nvPr/>
              </p14:nvContentPartPr>
              <p14:xfrm>
                <a:off x="4708314" y="5556947"/>
                <a:ext cx="268560" cy="271800"/>
              </p14:xfrm>
            </p:contentPart>
          </mc:Choice>
          <mc:Fallback xmlns="">
            <p:pic>
              <p:nvPicPr>
                <p:cNvPr id="22" name="Freihand 21">
                  <a:extLst>
                    <a:ext uri="{FF2B5EF4-FFF2-40B4-BE49-F238E27FC236}">
                      <a16:creationId xmlns:a16="http://schemas.microsoft.com/office/drawing/2014/main" id="{343A8423-C91E-415E-B091-4D19834E6358}"/>
                    </a:ext>
                  </a:extLst>
                </p:cNvPr>
                <p:cNvPicPr/>
                <p:nvPr/>
              </p:nvPicPr>
              <p:blipFill>
                <a:blip r:embed="rId18"/>
                <a:stretch>
                  <a:fillRect/>
                </a:stretch>
              </p:blipFill>
              <p:spPr>
                <a:xfrm>
                  <a:off x="4690314" y="5538947"/>
                  <a:ext cx="304200" cy="307440"/>
                </a:xfrm>
                <a:prstGeom prst="rect">
                  <a:avLst/>
                </a:prstGeom>
              </p:spPr>
            </p:pic>
          </mc:Fallback>
        </mc:AlternateContent>
      </p:grpSp>
      <p:pic>
        <p:nvPicPr>
          <p:cNvPr id="1028" name="Picture 4" descr="Bildergebnis für lehrer lämpel">
            <a:extLst>
              <a:ext uri="{FF2B5EF4-FFF2-40B4-BE49-F238E27FC236}">
                <a16:creationId xmlns:a16="http://schemas.microsoft.com/office/drawing/2014/main" id="{BCB6DB3B-5E41-4A36-8F69-3CC344FE41AB}"/>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2839392" y="762085"/>
            <a:ext cx="2130402" cy="267461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an sitting on surface">
            <a:extLst>
              <a:ext uri="{FF2B5EF4-FFF2-40B4-BE49-F238E27FC236}">
                <a16:creationId xmlns:a16="http://schemas.microsoft.com/office/drawing/2014/main" id="{3855CC5C-B9DB-4FA9-8A01-5B62CD980744}"/>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t="40469" b="20293"/>
          <a:stretch/>
        </p:blipFill>
        <p:spPr bwMode="auto">
          <a:xfrm>
            <a:off x="10459883" y="3514621"/>
            <a:ext cx="4558119" cy="268278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boy singing on microphone with pop filter">
            <a:extLst>
              <a:ext uri="{FF2B5EF4-FFF2-40B4-BE49-F238E27FC236}">
                <a16:creationId xmlns:a16="http://schemas.microsoft.com/office/drawing/2014/main" id="{868E4613-3CBC-4E5A-B1A3-B8813ADA8946}"/>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1275621" y="853460"/>
            <a:ext cx="4009827" cy="2674610"/>
          </a:xfrm>
          <a:prstGeom prst="rect">
            <a:avLst/>
          </a:prstGeom>
          <a:noFill/>
          <a:extLst>
            <a:ext uri="{909E8E84-426E-40DD-AFC4-6F175D3DCCD1}">
              <a14:hiddenFill xmlns:a14="http://schemas.microsoft.com/office/drawing/2010/main">
                <a:solidFill>
                  <a:srgbClr val="FFFFFF"/>
                </a:solidFill>
              </a14:hiddenFill>
            </a:ext>
          </a:extLst>
        </p:spPr>
      </p:pic>
      <p:sp>
        <p:nvSpPr>
          <p:cNvPr id="25" name="Rechteck 24">
            <a:extLst>
              <a:ext uri="{FF2B5EF4-FFF2-40B4-BE49-F238E27FC236}">
                <a16:creationId xmlns:a16="http://schemas.microsoft.com/office/drawing/2014/main" id="{2D7B5105-E879-4AC3-878B-399481C32224}"/>
              </a:ext>
            </a:extLst>
          </p:cNvPr>
          <p:cNvSpPr/>
          <p:nvPr/>
        </p:nvSpPr>
        <p:spPr>
          <a:xfrm rot="16200000">
            <a:off x="-1936557" y="2447194"/>
            <a:ext cx="2670305" cy="70579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Einschulung</a:t>
            </a:r>
          </a:p>
        </p:txBody>
      </p:sp>
      <p:pic>
        <p:nvPicPr>
          <p:cNvPr id="29" name="Picture 4" descr="Bildergebnis für lehrer lämpel">
            <a:extLst>
              <a:ext uri="{FF2B5EF4-FFF2-40B4-BE49-F238E27FC236}">
                <a16:creationId xmlns:a16="http://schemas.microsoft.com/office/drawing/2014/main" id="{E97FF2CC-DD4D-4015-A65F-BFA1B10C1131}"/>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flipH="1">
            <a:off x="906440" y="754389"/>
            <a:ext cx="2130402" cy="267461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man in black suit holding magnifying glass">
            <a:extLst>
              <a:ext uri="{FF2B5EF4-FFF2-40B4-BE49-F238E27FC236}">
                <a16:creationId xmlns:a16="http://schemas.microsoft.com/office/drawing/2014/main" id="{7D8B3F57-07FA-487D-833B-BD6D4FEA302B}"/>
              </a:ext>
            </a:extLst>
          </p:cNvPr>
          <p:cNvPicPr>
            <a:picLocks noChangeAspect="1" noChangeArrowheads="1"/>
          </p:cNvPicPr>
          <p:nvPr/>
        </p:nvPicPr>
        <p:blipFill rotWithShape="1">
          <a:blip r:embed="rId22">
            <a:extLst>
              <a:ext uri="{28A0092B-C50C-407E-A947-70E740481C1C}">
                <a14:useLocalDpi xmlns:a14="http://schemas.microsoft.com/office/drawing/2010/main" val="0"/>
              </a:ext>
            </a:extLst>
          </a:blip>
          <a:srcRect t="15956" b="45106"/>
          <a:stretch/>
        </p:blipFill>
        <p:spPr bwMode="auto">
          <a:xfrm>
            <a:off x="2190430" y="1105172"/>
            <a:ext cx="5989193" cy="350777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CC22B47-22C1-4926-BC36-CFCB38DD853B}"/>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rot="21364699">
            <a:off x="979531" y="1083377"/>
            <a:ext cx="6855770" cy="386620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oman in black dress riding on red bicycle">
            <a:extLst>
              <a:ext uri="{FF2B5EF4-FFF2-40B4-BE49-F238E27FC236}">
                <a16:creationId xmlns:a16="http://schemas.microsoft.com/office/drawing/2014/main" id="{C534BC7D-E21B-4E77-91D2-D02B6FFB60F0}"/>
              </a:ext>
            </a:extLst>
          </p:cNvPr>
          <p:cNvPicPr>
            <a:picLocks noChangeAspect="1" noChangeArrowheads="1"/>
          </p:cNvPicPr>
          <p:nvPr/>
        </p:nvPicPr>
        <p:blipFill rotWithShape="1">
          <a:blip r:embed="rId24">
            <a:extLst>
              <a:ext uri="{28A0092B-C50C-407E-A947-70E740481C1C}">
                <a14:useLocalDpi xmlns:a14="http://schemas.microsoft.com/office/drawing/2010/main" val="0"/>
              </a:ext>
            </a:extLst>
          </a:blip>
          <a:srcRect t="38774"/>
          <a:stretch/>
        </p:blipFill>
        <p:spPr bwMode="auto">
          <a:xfrm rot="262093">
            <a:off x="2579627" y="859420"/>
            <a:ext cx="4279593" cy="3930316"/>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4B2C89CE-4508-45F2-B1BA-6574D5382AAF}"/>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rot="308467">
            <a:off x="1382993" y="1510157"/>
            <a:ext cx="6440142" cy="362146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304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uppieren 50">
            <a:extLst>
              <a:ext uri="{FF2B5EF4-FFF2-40B4-BE49-F238E27FC236}">
                <a16:creationId xmlns:a16="http://schemas.microsoft.com/office/drawing/2014/main" id="{BFE230C1-8F36-42FD-9384-0C91D0B8E046}"/>
              </a:ext>
            </a:extLst>
          </p:cNvPr>
          <p:cNvGrpSpPr/>
          <p:nvPr/>
        </p:nvGrpSpPr>
        <p:grpSpPr>
          <a:xfrm>
            <a:off x="894475" y="2463645"/>
            <a:ext cx="4998983" cy="3659842"/>
            <a:chOff x="838122" y="1217110"/>
            <a:chExt cx="4123165" cy="4710491"/>
          </a:xfrm>
        </p:grpSpPr>
        <p:cxnSp>
          <p:nvCxnSpPr>
            <p:cNvPr id="5" name="Gerader Verbinder 4">
              <a:extLst>
                <a:ext uri="{FF2B5EF4-FFF2-40B4-BE49-F238E27FC236}">
                  <a16:creationId xmlns:a16="http://schemas.microsoft.com/office/drawing/2014/main" id="{9017C550-5C81-47DC-A545-E6DFDF040DD5}"/>
                </a:ext>
              </a:extLst>
            </p:cNvPr>
            <p:cNvCxnSpPr/>
            <p:nvPr/>
          </p:nvCxnSpPr>
          <p:spPr>
            <a:xfrm>
              <a:off x="947269" y="59037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6CE41051-2BDC-40A7-A6B7-B7693B8C5C92}"/>
                </a:ext>
              </a:extLst>
            </p:cNvPr>
            <p:cNvCxnSpPr/>
            <p:nvPr/>
          </p:nvCxnSpPr>
          <p:spPr>
            <a:xfrm>
              <a:off x="947269" y="5380555"/>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63072053-6EBF-4DEF-ACB4-6B40D52002A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951ECD25-01FC-4689-869B-FA190BE84027}"/>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43CF6985-FAC8-489C-93F1-1F5FF9C892F8}"/>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6465DD42-52B1-47E6-8E66-1944BBCA4DB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72A12B88-46DA-46C6-A6E2-B3C6281E07F1}"/>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91F2C8AD-DAB4-4B14-A000-B8464F2726A6}"/>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0" name="Gruppieren 49">
              <a:extLst>
                <a:ext uri="{FF2B5EF4-FFF2-40B4-BE49-F238E27FC236}">
                  <a16:creationId xmlns:a16="http://schemas.microsoft.com/office/drawing/2014/main" id="{51D5B4E8-894C-4ADF-8347-FB382CB91656}"/>
                </a:ext>
              </a:extLst>
            </p:cNvPr>
            <p:cNvGrpSpPr/>
            <p:nvPr/>
          </p:nvGrpSpPr>
          <p:grpSpPr>
            <a:xfrm>
              <a:off x="838122" y="1217110"/>
              <a:ext cx="340158" cy="4710491"/>
              <a:chOff x="838122" y="1217110"/>
              <a:chExt cx="340158" cy="4710491"/>
            </a:xfrm>
          </p:grpSpPr>
          <p:sp>
            <p:nvSpPr>
              <p:cNvPr id="6" name="Textfeld 5">
                <a:extLst>
                  <a:ext uri="{FF2B5EF4-FFF2-40B4-BE49-F238E27FC236}">
                    <a16:creationId xmlns:a16="http://schemas.microsoft.com/office/drawing/2014/main" id="{35BAC65F-05F1-4733-A7F4-B2FDBF84554A}"/>
                  </a:ext>
                </a:extLst>
              </p:cNvPr>
              <p:cNvSpPr txBox="1"/>
              <p:nvPr/>
            </p:nvSpPr>
            <p:spPr>
              <a:xfrm>
                <a:off x="838122" y="5333403"/>
                <a:ext cx="280563" cy="594198"/>
              </a:xfrm>
              <a:prstGeom prst="rect">
                <a:avLst/>
              </a:prstGeom>
              <a:noFill/>
            </p:spPr>
            <p:txBody>
              <a:bodyPr wrap="none" rtlCol="0">
                <a:spAutoFit/>
              </a:bodyPr>
              <a:lstStyle/>
              <a:p>
                <a:r>
                  <a:rPr lang="de-DE" sz="2400" dirty="0">
                    <a:solidFill>
                      <a:schemeClr val="tx1">
                        <a:lumMod val="50000"/>
                        <a:lumOff val="50000"/>
                      </a:schemeClr>
                    </a:solidFill>
                  </a:rPr>
                  <a:t>9</a:t>
                </a:r>
              </a:p>
            </p:txBody>
          </p:sp>
          <p:sp>
            <p:nvSpPr>
              <p:cNvPr id="13" name="Textfeld 12">
                <a:extLst>
                  <a:ext uri="{FF2B5EF4-FFF2-40B4-BE49-F238E27FC236}">
                    <a16:creationId xmlns:a16="http://schemas.microsoft.com/office/drawing/2014/main" id="{630A6087-A6EF-4A84-A4E9-238246CA1ACF}"/>
                  </a:ext>
                </a:extLst>
              </p:cNvPr>
              <p:cNvSpPr txBox="1"/>
              <p:nvPr/>
            </p:nvSpPr>
            <p:spPr>
              <a:xfrm>
                <a:off x="838122" y="4810186"/>
                <a:ext cx="280563" cy="594198"/>
              </a:xfrm>
              <a:prstGeom prst="rect">
                <a:avLst/>
              </a:prstGeom>
              <a:noFill/>
            </p:spPr>
            <p:txBody>
              <a:bodyPr wrap="none" rtlCol="0">
                <a:spAutoFit/>
              </a:bodyPr>
              <a:lstStyle/>
              <a:p>
                <a:r>
                  <a:rPr lang="de-DE" sz="2400" dirty="0">
                    <a:solidFill>
                      <a:schemeClr val="tx1">
                        <a:lumMod val="50000"/>
                        <a:lumOff val="50000"/>
                      </a:schemeClr>
                    </a:solidFill>
                  </a:rPr>
                  <a:t>8</a:t>
                </a:r>
              </a:p>
            </p:txBody>
          </p:sp>
          <p:sp>
            <p:nvSpPr>
              <p:cNvPr id="16" name="Textfeld 15">
                <a:extLst>
                  <a:ext uri="{FF2B5EF4-FFF2-40B4-BE49-F238E27FC236}">
                    <a16:creationId xmlns:a16="http://schemas.microsoft.com/office/drawing/2014/main" id="{DA982644-B54C-40D4-A5CC-524F18D89BEE}"/>
                  </a:ext>
                </a:extLst>
              </p:cNvPr>
              <p:cNvSpPr txBox="1"/>
              <p:nvPr/>
            </p:nvSpPr>
            <p:spPr>
              <a:xfrm>
                <a:off x="838122" y="3833211"/>
                <a:ext cx="340158" cy="594196"/>
              </a:xfrm>
              <a:prstGeom prst="rect">
                <a:avLst/>
              </a:prstGeom>
              <a:noFill/>
            </p:spPr>
            <p:txBody>
              <a:bodyPr wrap="none" rtlCol="0">
                <a:spAutoFit/>
              </a:bodyPr>
              <a:lstStyle/>
              <a:p>
                <a:r>
                  <a:rPr lang="de-DE" sz="2400" dirty="0">
                    <a:solidFill>
                      <a:schemeClr val="tx1">
                        <a:lumMod val="50000"/>
                        <a:lumOff val="50000"/>
                      </a:schemeClr>
                    </a:solidFill>
                  </a:rPr>
                  <a:t>6</a:t>
                </a:r>
              </a:p>
            </p:txBody>
          </p:sp>
          <p:sp>
            <p:nvSpPr>
              <p:cNvPr id="19" name="Textfeld 18">
                <a:extLst>
                  <a:ext uri="{FF2B5EF4-FFF2-40B4-BE49-F238E27FC236}">
                    <a16:creationId xmlns:a16="http://schemas.microsoft.com/office/drawing/2014/main" id="{76363498-82CA-4295-B313-9315CA41E208}"/>
                  </a:ext>
                </a:extLst>
              </p:cNvPr>
              <p:cNvSpPr txBox="1"/>
              <p:nvPr/>
            </p:nvSpPr>
            <p:spPr>
              <a:xfrm>
                <a:off x="838122" y="3309990"/>
                <a:ext cx="340158" cy="594196"/>
              </a:xfrm>
              <a:prstGeom prst="rect">
                <a:avLst/>
              </a:prstGeom>
              <a:noFill/>
            </p:spPr>
            <p:txBody>
              <a:bodyPr wrap="none" rtlCol="0">
                <a:spAutoFit/>
              </a:bodyPr>
              <a:lstStyle/>
              <a:p>
                <a:r>
                  <a:rPr lang="de-DE" sz="2400" dirty="0">
                    <a:solidFill>
                      <a:schemeClr val="tx1">
                        <a:lumMod val="50000"/>
                        <a:lumOff val="50000"/>
                      </a:schemeClr>
                    </a:solidFill>
                  </a:rPr>
                  <a:t>5</a:t>
                </a:r>
              </a:p>
            </p:txBody>
          </p:sp>
          <p:sp>
            <p:nvSpPr>
              <p:cNvPr id="22" name="Textfeld 21">
                <a:extLst>
                  <a:ext uri="{FF2B5EF4-FFF2-40B4-BE49-F238E27FC236}">
                    <a16:creationId xmlns:a16="http://schemas.microsoft.com/office/drawing/2014/main" id="{72FA6950-2C5A-4D5D-89A5-2C47BE43F34B}"/>
                  </a:ext>
                </a:extLst>
              </p:cNvPr>
              <p:cNvSpPr txBox="1"/>
              <p:nvPr/>
            </p:nvSpPr>
            <p:spPr>
              <a:xfrm>
                <a:off x="838122" y="2786770"/>
                <a:ext cx="340158" cy="594196"/>
              </a:xfrm>
              <a:prstGeom prst="rect">
                <a:avLst/>
              </a:prstGeom>
              <a:noFill/>
            </p:spPr>
            <p:txBody>
              <a:bodyPr wrap="none" rtlCol="0">
                <a:spAutoFit/>
              </a:bodyPr>
              <a:lstStyle/>
              <a:p>
                <a:r>
                  <a:rPr lang="de-DE" sz="2400" dirty="0">
                    <a:solidFill>
                      <a:schemeClr val="tx1">
                        <a:lumMod val="50000"/>
                        <a:lumOff val="50000"/>
                      </a:schemeClr>
                    </a:solidFill>
                  </a:rPr>
                  <a:t>4</a:t>
                </a:r>
              </a:p>
            </p:txBody>
          </p:sp>
          <p:sp>
            <p:nvSpPr>
              <p:cNvPr id="25" name="Textfeld 24">
                <a:extLst>
                  <a:ext uri="{FF2B5EF4-FFF2-40B4-BE49-F238E27FC236}">
                    <a16:creationId xmlns:a16="http://schemas.microsoft.com/office/drawing/2014/main" id="{5971C4B4-E910-49AA-B76F-33C023EB28B4}"/>
                  </a:ext>
                </a:extLst>
              </p:cNvPr>
              <p:cNvSpPr txBox="1"/>
              <p:nvPr/>
            </p:nvSpPr>
            <p:spPr>
              <a:xfrm>
                <a:off x="838122" y="2263549"/>
                <a:ext cx="340158" cy="594196"/>
              </a:xfrm>
              <a:prstGeom prst="rect">
                <a:avLst/>
              </a:prstGeom>
              <a:noFill/>
            </p:spPr>
            <p:txBody>
              <a:bodyPr wrap="none" rtlCol="0">
                <a:spAutoFit/>
              </a:bodyPr>
              <a:lstStyle/>
              <a:p>
                <a:r>
                  <a:rPr lang="de-DE" sz="2400" dirty="0">
                    <a:solidFill>
                      <a:schemeClr val="tx1">
                        <a:lumMod val="50000"/>
                        <a:lumOff val="50000"/>
                      </a:schemeClr>
                    </a:solidFill>
                  </a:rPr>
                  <a:t>3</a:t>
                </a:r>
              </a:p>
            </p:txBody>
          </p:sp>
          <p:sp>
            <p:nvSpPr>
              <p:cNvPr id="28" name="Textfeld 27">
                <a:extLst>
                  <a:ext uri="{FF2B5EF4-FFF2-40B4-BE49-F238E27FC236}">
                    <a16:creationId xmlns:a16="http://schemas.microsoft.com/office/drawing/2014/main" id="{012E512F-2C86-4A42-8A76-27CACAA73947}"/>
                  </a:ext>
                </a:extLst>
              </p:cNvPr>
              <p:cNvSpPr txBox="1"/>
              <p:nvPr/>
            </p:nvSpPr>
            <p:spPr>
              <a:xfrm>
                <a:off x="838122" y="1740330"/>
                <a:ext cx="340158" cy="594196"/>
              </a:xfrm>
              <a:prstGeom prst="rect">
                <a:avLst/>
              </a:prstGeom>
              <a:noFill/>
            </p:spPr>
            <p:txBody>
              <a:bodyPr wrap="none" rtlCol="0">
                <a:spAutoFit/>
              </a:bodyPr>
              <a:lstStyle/>
              <a:p>
                <a:r>
                  <a:rPr lang="de-DE" sz="2400" dirty="0">
                    <a:solidFill>
                      <a:schemeClr val="tx1">
                        <a:lumMod val="50000"/>
                        <a:lumOff val="50000"/>
                      </a:schemeClr>
                    </a:solidFill>
                  </a:rPr>
                  <a:t>2</a:t>
                </a:r>
              </a:p>
            </p:txBody>
          </p:sp>
          <p:sp>
            <p:nvSpPr>
              <p:cNvPr id="31" name="Textfeld 30">
                <a:extLst>
                  <a:ext uri="{FF2B5EF4-FFF2-40B4-BE49-F238E27FC236}">
                    <a16:creationId xmlns:a16="http://schemas.microsoft.com/office/drawing/2014/main" id="{9A6D271D-4E57-4F3D-B08C-397889F93989}"/>
                  </a:ext>
                </a:extLst>
              </p:cNvPr>
              <p:cNvSpPr txBox="1"/>
              <p:nvPr/>
            </p:nvSpPr>
            <p:spPr>
              <a:xfrm>
                <a:off x="838122" y="1217110"/>
                <a:ext cx="340158" cy="594196"/>
              </a:xfrm>
              <a:prstGeom prst="rect">
                <a:avLst/>
              </a:prstGeom>
              <a:noFill/>
            </p:spPr>
            <p:txBody>
              <a:bodyPr wrap="none" rtlCol="0">
                <a:spAutoFit/>
              </a:bodyPr>
              <a:lstStyle/>
              <a:p>
                <a:r>
                  <a:rPr lang="de-DE" sz="2400" dirty="0">
                    <a:solidFill>
                      <a:schemeClr val="tx1">
                        <a:lumMod val="50000"/>
                        <a:lumOff val="50000"/>
                      </a:schemeClr>
                    </a:solidFill>
                  </a:rPr>
                  <a:t>1</a:t>
                </a:r>
              </a:p>
            </p:txBody>
          </p:sp>
        </p:grpSp>
        <p:cxnSp>
          <p:nvCxnSpPr>
            <p:cNvPr id="47" name="Gerader Verbinder 46">
              <a:extLst>
                <a:ext uri="{FF2B5EF4-FFF2-40B4-BE49-F238E27FC236}">
                  <a16:creationId xmlns:a16="http://schemas.microsoft.com/office/drawing/2014/main" id="{D4B237A4-89D9-4DCC-9A56-B3CE847914B2}"/>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84" name="Gerader Verbinder 83">
              <a:extLst>
                <a:ext uri="{FF2B5EF4-FFF2-40B4-BE49-F238E27FC236}">
                  <a16:creationId xmlns:a16="http://schemas.microsoft.com/office/drawing/2014/main" id="{BBB58866-FB2E-4200-8D93-E3B13D3F2B7A}"/>
                </a:ext>
              </a:extLst>
            </p:cNvPr>
            <p:cNvCxnSpPr/>
            <p:nvPr/>
          </p:nvCxnSpPr>
          <p:spPr>
            <a:xfrm>
              <a:off x="954841" y="4853545"/>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grpSp>
        <p:nvGrpSpPr>
          <p:cNvPr id="35" name="Gruppieren 34">
            <a:extLst>
              <a:ext uri="{FF2B5EF4-FFF2-40B4-BE49-F238E27FC236}">
                <a16:creationId xmlns:a16="http://schemas.microsoft.com/office/drawing/2014/main" id="{10FC896E-0446-4B99-8BB3-83CEB7AB5CC6}"/>
              </a:ext>
            </a:extLst>
          </p:cNvPr>
          <p:cNvGrpSpPr/>
          <p:nvPr/>
        </p:nvGrpSpPr>
        <p:grpSpPr>
          <a:xfrm rot="5400000">
            <a:off x="1329016" y="1672527"/>
            <a:ext cx="4220067" cy="4824491"/>
            <a:chOff x="817810" y="2791378"/>
            <a:chExt cx="4135905" cy="2777580"/>
          </a:xfrm>
        </p:grpSpPr>
        <p:cxnSp>
          <p:nvCxnSpPr>
            <p:cNvPr id="36" name="Gerader Verbinder 35">
              <a:extLst>
                <a:ext uri="{FF2B5EF4-FFF2-40B4-BE49-F238E27FC236}">
                  <a16:creationId xmlns:a16="http://schemas.microsoft.com/office/drawing/2014/main" id="{8021FFC5-71A6-4EA1-B9C3-DFC3B507487E}"/>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594CE74C-2B2A-4C58-95F2-82A2B8049973}"/>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4" name="Gerader Verbinder 53">
              <a:extLst>
                <a:ext uri="{FF2B5EF4-FFF2-40B4-BE49-F238E27FC236}">
                  <a16:creationId xmlns:a16="http://schemas.microsoft.com/office/drawing/2014/main" id="{FCE518F5-8B9A-438B-98AE-6C628818CBB5}"/>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1C63C60F-7D2C-4C32-85EF-619755F34A0E}"/>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6" name="Gerader Verbinder 55">
              <a:extLst>
                <a:ext uri="{FF2B5EF4-FFF2-40B4-BE49-F238E27FC236}">
                  <a16:creationId xmlns:a16="http://schemas.microsoft.com/office/drawing/2014/main" id="{94070D02-BD03-4A18-8899-D3F6CF12959B}"/>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7" name="Gerader Verbinder 56">
              <a:extLst>
                <a:ext uri="{FF2B5EF4-FFF2-40B4-BE49-F238E27FC236}">
                  <a16:creationId xmlns:a16="http://schemas.microsoft.com/office/drawing/2014/main" id="{A9DAAB10-76F5-48CB-8C1B-71D7D2F2E273}"/>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60" name="Gruppieren 59">
              <a:extLst>
                <a:ext uri="{FF2B5EF4-FFF2-40B4-BE49-F238E27FC236}">
                  <a16:creationId xmlns:a16="http://schemas.microsoft.com/office/drawing/2014/main" id="{C4043D83-D8DE-458B-9E1D-7BC57C1BFEAC}"/>
                </a:ext>
              </a:extLst>
            </p:cNvPr>
            <p:cNvGrpSpPr/>
            <p:nvPr/>
          </p:nvGrpSpPr>
          <p:grpSpPr>
            <a:xfrm>
              <a:off x="817810" y="2805133"/>
              <a:ext cx="380783" cy="2763825"/>
              <a:chOff x="817810" y="2805133"/>
              <a:chExt cx="380783" cy="2763825"/>
            </a:xfrm>
          </p:grpSpPr>
          <p:sp>
            <p:nvSpPr>
              <p:cNvPr id="62" name="Textfeld 61">
                <a:extLst>
                  <a:ext uri="{FF2B5EF4-FFF2-40B4-BE49-F238E27FC236}">
                    <a16:creationId xmlns:a16="http://schemas.microsoft.com/office/drawing/2014/main" id="{639207CB-290C-426F-BBF4-3EDF46EE8677}"/>
                  </a:ext>
                </a:extLst>
              </p:cNvPr>
              <p:cNvSpPr txBox="1"/>
              <p:nvPr/>
            </p:nvSpPr>
            <p:spPr>
              <a:xfrm rot="16200000">
                <a:off x="615990" y="4986357"/>
                <a:ext cx="784421" cy="380782"/>
              </a:xfrm>
              <a:prstGeom prst="rect">
                <a:avLst/>
              </a:prstGeom>
              <a:noFill/>
            </p:spPr>
            <p:txBody>
              <a:bodyPr wrap="none" rtlCol="0">
                <a:spAutoFit/>
              </a:bodyPr>
              <a:lstStyle/>
              <a:p>
                <a:pPr algn="ctr"/>
                <a:r>
                  <a:rPr lang="de-DE" sz="2400" dirty="0">
                    <a:solidFill>
                      <a:schemeClr val="tx1">
                        <a:lumMod val="50000"/>
                        <a:lumOff val="50000"/>
                      </a:schemeClr>
                    </a:solidFill>
                  </a:rPr>
                  <a:t>Mo</a:t>
                </a:r>
              </a:p>
            </p:txBody>
          </p:sp>
          <p:sp>
            <p:nvSpPr>
              <p:cNvPr id="63" name="Textfeld 62">
                <a:extLst>
                  <a:ext uri="{FF2B5EF4-FFF2-40B4-BE49-F238E27FC236}">
                    <a16:creationId xmlns:a16="http://schemas.microsoft.com/office/drawing/2014/main" id="{CFE75E1B-5DCB-4639-8641-C851CF2187F9}"/>
                  </a:ext>
                </a:extLst>
              </p:cNvPr>
              <p:cNvSpPr txBox="1"/>
              <p:nvPr/>
            </p:nvSpPr>
            <p:spPr>
              <a:xfrm rot="16200000">
                <a:off x="722244" y="4463137"/>
                <a:ext cx="571914" cy="380782"/>
              </a:xfrm>
              <a:prstGeom prst="rect">
                <a:avLst/>
              </a:prstGeom>
              <a:noFill/>
            </p:spPr>
            <p:txBody>
              <a:bodyPr wrap="none" rtlCol="0">
                <a:spAutoFit/>
              </a:bodyPr>
              <a:lstStyle/>
              <a:p>
                <a:pPr algn="ctr"/>
                <a:r>
                  <a:rPr lang="de-DE" sz="2400" dirty="0">
                    <a:solidFill>
                      <a:schemeClr val="tx1">
                        <a:lumMod val="50000"/>
                        <a:lumOff val="50000"/>
                      </a:schemeClr>
                    </a:solidFill>
                  </a:rPr>
                  <a:t>Di</a:t>
                </a:r>
              </a:p>
            </p:txBody>
          </p:sp>
          <p:sp>
            <p:nvSpPr>
              <p:cNvPr id="64" name="Textfeld 63">
                <a:extLst>
                  <a:ext uri="{FF2B5EF4-FFF2-40B4-BE49-F238E27FC236}">
                    <a16:creationId xmlns:a16="http://schemas.microsoft.com/office/drawing/2014/main" id="{C1E53B33-3F04-4311-A724-CDFDB6ADC668}"/>
                  </a:ext>
                </a:extLst>
              </p:cNvPr>
              <p:cNvSpPr txBox="1"/>
              <p:nvPr/>
            </p:nvSpPr>
            <p:spPr>
              <a:xfrm rot="16200000">
                <a:off x="674790" y="3939918"/>
                <a:ext cx="666822" cy="380781"/>
              </a:xfrm>
              <a:prstGeom prst="rect">
                <a:avLst/>
              </a:prstGeom>
              <a:noFill/>
            </p:spPr>
            <p:txBody>
              <a:bodyPr wrap="none" rtlCol="0">
                <a:spAutoFit/>
              </a:bodyPr>
              <a:lstStyle/>
              <a:p>
                <a:pPr algn="ctr"/>
                <a:r>
                  <a:rPr lang="de-DE" sz="2400" dirty="0">
                    <a:solidFill>
                      <a:schemeClr val="tx1">
                        <a:lumMod val="50000"/>
                        <a:lumOff val="50000"/>
                      </a:schemeClr>
                    </a:solidFill>
                  </a:rPr>
                  <a:t>Mi</a:t>
                </a:r>
              </a:p>
            </p:txBody>
          </p:sp>
          <p:sp>
            <p:nvSpPr>
              <p:cNvPr id="65" name="Textfeld 64">
                <a:extLst>
                  <a:ext uri="{FF2B5EF4-FFF2-40B4-BE49-F238E27FC236}">
                    <a16:creationId xmlns:a16="http://schemas.microsoft.com/office/drawing/2014/main" id="{6724165A-ED70-4F5E-A978-582CAC0A8433}"/>
                  </a:ext>
                </a:extLst>
              </p:cNvPr>
              <p:cNvSpPr txBox="1"/>
              <p:nvPr/>
            </p:nvSpPr>
            <p:spPr>
              <a:xfrm rot="16200000">
                <a:off x="663444" y="3416697"/>
                <a:ext cx="689515" cy="380782"/>
              </a:xfrm>
              <a:prstGeom prst="rect">
                <a:avLst/>
              </a:prstGeom>
              <a:noFill/>
            </p:spPr>
            <p:txBody>
              <a:bodyPr wrap="none" rtlCol="0">
                <a:spAutoFit/>
              </a:bodyPr>
              <a:lstStyle/>
              <a:p>
                <a:pPr algn="ctr"/>
                <a:r>
                  <a:rPr lang="de-DE" sz="2400" dirty="0">
                    <a:solidFill>
                      <a:schemeClr val="tx1">
                        <a:lumMod val="50000"/>
                        <a:lumOff val="50000"/>
                      </a:schemeClr>
                    </a:solidFill>
                  </a:rPr>
                  <a:t>Do</a:t>
                </a:r>
              </a:p>
            </p:txBody>
          </p:sp>
          <p:sp>
            <p:nvSpPr>
              <p:cNvPr id="66" name="Textfeld 65">
                <a:extLst>
                  <a:ext uri="{FF2B5EF4-FFF2-40B4-BE49-F238E27FC236}">
                    <a16:creationId xmlns:a16="http://schemas.microsoft.com/office/drawing/2014/main" id="{D9C15232-5BCD-4AB7-A7A2-765047A10908}"/>
                  </a:ext>
                </a:extLst>
              </p:cNvPr>
              <p:cNvSpPr txBox="1"/>
              <p:nvPr/>
            </p:nvSpPr>
            <p:spPr>
              <a:xfrm rot="16200000">
                <a:off x="729465" y="2893478"/>
                <a:ext cx="557472" cy="380781"/>
              </a:xfrm>
              <a:prstGeom prst="rect">
                <a:avLst/>
              </a:prstGeom>
              <a:noFill/>
            </p:spPr>
            <p:txBody>
              <a:bodyPr wrap="none" rtlCol="0">
                <a:spAutoFit/>
              </a:bodyPr>
              <a:lstStyle/>
              <a:p>
                <a:pPr algn="ctr"/>
                <a:r>
                  <a:rPr lang="de-DE" sz="2400" dirty="0">
                    <a:solidFill>
                      <a:schemeClr val="tx1">
                        <a:lumMod val="50000"/>
                        <a:lumOff val="50000"/>
                      </a:schemeClr>
                    </a:solidFill>
                  </a:rPr>
                  <a:t>Fr</a:t>
                </a:r>
              </a:p>
            </p:txBody>
          </p:sp>
        </p:grpSp>
      </p:grpSp>
      <p:grpSp>
        <p:nvGrpSpPr>
          <p:cNvPr id="4" name="Gruppieren 3">
            <a:extLst>
              <a:ext uri="{FF2B5EF4-FFF2-40B4-BE49-F238E27FC236}">
                <a16:creationId xmlns:a16="http://schemas.microsoft.com/office/drawing/2014/main" id="{06F2F9DD-D779-4D7D-90B5-9A9254326D14}"/>
              </a:ext>
            </a:extLst>
          </p:cNvPr>
          <p:cNvGrpSpPr/>
          <p:nvPr/>
        </p:nvGrpSpPr>
        <p:grpSpPr>
          <a:xfrm>
            <a:off x="1396738" y="2527551"/>
            <a:ext cx="4379194" cy="2328715"/>
            <a:chOff x="1396738" y="2527551"/>
            <a:chExt cx="4379194" cy="2328715"/>
          </a:xfrm>
        </p:grpSpPr>
        <p:sp>
          <p:nvSpPr>
            <p:cNvPr id="3" name="Rechteck 2">
              <a:extLst>
                <a:ext uri="{FF2B5EF4-FFF2-40B4-BE49-F238E27FC236}">
                  <a16:creationId xmlns:a16="http://schemas.microsoft.com/office/drawing/2014/main" id="{96B559FE-5F87-40EA-BF18-2F6DA6CEEA5A}"/>
                </a:ext>
              </a:extLst>
            </p:cNvPr>
            <p:cNvSpPr/>
            <p:nvPr/>
          </p:nvSpPr>
          <p:spPr>
            <a:xfrm>
              <a:off x="1402412"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0" name="Rechteck 69">
              <a:extLst>
                <a:ext uri="{FF2B5EF4-FFF2-40B4-BE49-F238E27FC236}">
                  <a16:creationId xmlns:a16="http://schemas.microsoft.com/office/drawing/2014/main" id="{D98ED714-999B-45FF-BDD2-D1D024C0BDE1}"/>
                </a:ext>
              </a:extLst>
            </p:cNvPr>
            <p:cNvSpPr/>
            <p:nvPr/>
          </p:nvSpPr>
          <p:spPr>
            <a:xfrm>
              <a:off x="1396738"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1" name="Rechteck 70">
              <a:extLst>
                <a:ext uri="{FF2B5EF4-FFF2-40B4-BE49-F238E27FC236}">
                  <a16:creationId xmlns:a16="http://schemas.microsoft.com/office/drawing/2014/main" id="{00110BFC-F7D8-42FB-8FF9-194A0542F6F0}"/>
                </a:ext>
              </a:extLst>
            </p:cNvPr>
            <p:cNvSpPr/>
            <p:nvPr/>
          </p:nvSpPr>
          <p:spPr>
            <a:xfrm>
              <a:off x="1396738"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2" name="Rechteck 71">
              <a:extLst>
                <a:ext uri="{FF2B5EF4-FFF2-40B4-BE49-F238E27FC236}">
                  <a16:creationId xmlns:a16="http://schemas.microsoft.com/office/drawing/2014/main" id="{D9CAD626-8C3A-4B4C-A844-8F87750AD472}"/>
                </a:ext>
              </a:extLst>
            </p:cNvPr>
            <p:cNvSpPr/>
            <p:nvPr/>
          </p:nvSpPr>
          <p:spPr>
            <a:xfrm>
              <a:off x="2316354"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3" name="Rechteck 72">
              <a:extLst>
                <a:ext uri="{FF2B5EF4-FFF2-40B4-BE49-F238E27FC236}">
                  <a16:creationId xmlns:a16="http://schemas.microsoft.com/office/drawing/2014/main" id="{26F22473-2006-4850-95DB-858494C38567}"/>
                </a:ext>
              </a:extLst>
            </p:cNvPr>
            <p:cNvSpPr/>
            <p:nvPr/>
          </p:nvSpPr>
          <p:spPr>
            <a:xfrm>
              <a:off x="2310680"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4" name="Rechteck 73">
              <a:extLst>
                <a:ext uri="{FF2B5EF4-FFF2-40B4-BE49-F238E27FC236}">
                  <a16:creationId xmlns:a16="http://schemas.microsoft.com/office/drawing/2014/main" id="{2CB51F81-9918-46E1-BEEC-9550A5C86AD8}"/>
                </a:ext>
              </a:extLst>
            </p:cNvPr>
            <p:cNvSpPr/>
            <p:nvPr/>
          </p:nvSpPr>
          <p:spPr>
            <a:xfrm>
              <a:off x="2310680"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5" name="Rechteck 74">
              <a:extLst>
                <a:ext uri="{FF2B5EF4-FFF2-40B4-BE49-F238E27FC236}">
                  <a16:creationId xmlns:a16="http://schemas.microsoft.com/office/drawing/2014/main" id="{73F671B6-DCEB-426B-AF2B-BACF0A1CD18A}"/>
                </a:ext>
              </a:extLst>
            </p:cNvPr>
            <p:cNvSpPr/>
            <p:nvPr/>
          </p:nvSpPr>
          <p:spPr>
            <a:xfrm>
              <a:off x="3230296"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6" name="Rechteck 75">
              <a:extLst>
                <a:ext uri="{FF2B5EF4-FFF2-40B4-BE49-F238E27FC236}">
                  <a16:creationId xmlns:a16="http://schemas.microsoft.com/office/drawing/2014/main" id="{4BDF1AE6-BC63-4EE1-8A7F-55B24253D561}"/>
                </a:ext>
              </a:extLst>
            </p:cNvPr>
            <p:cNvSpPr/>
            <p:nvPr/>
          </p:nvSpPr>
          <p:spPr>
            <a:xfrm>
              <a:off x="3224622"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7" name="Rechteck 76">
              <a:extLst>
                <a:ext uri="{FF2B5EF4-FFF2-40B4-BE49-F238E27FC236}">
                  <a16:creationId xmlns:a16="http://schemas.microsoft.com/office/drawing/2014/main" id="{C7217CC9-830B-49CB-AF51-50CBE13EEAF5}"/>
                </a:ext>
              </a:extLst>
            </p:cNvPr>
            <p:cNvSpPr/>
            <p:nvPr/>
          </p:nvSpPr>
          <p:spPr>
            <a:xfrm>
              <a:off x="3224622"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8" name="Rechteck 77">
              <a:extLst>
                <a:ext uri="{FF2B5EF4-FFF2-40B4-BE49-F238E27FC236}">
                  <a16:creationId xmlns:a16="http://schemas.microsoft.com/office/drawing/2014/main" id="{1BB1A2D0-AC26-424B-ACE6-90FF3C9CD74C}"/>
                </a:ext>
              </a:extLst>
            </p:cNvPr>
            <p:cNvSpPr/>
            <p:nvPr/>
          </p:nvSpPr>
          <p:spPr>
            <a:xfrm>
              <a:off x="4144238"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9" name="Rechteck 78">
              <a:extLst>
                <a:ext uri="{FF2B5EF4-FFF2-40B4-BE49-F238E27FC236}">
                  <a16:creationId xmlns:a16="http://schemas.microsoft.com/office/drawing/2014/main" id="{87E0B367-7923-4046-AD5F-A910DADAAD65}"/>
                </a:ext>
              </a:extLst>
            </p:cNvPr>
            <p:cNvSpPr/>
            <p:nvPr/>
          </p:nvSpPr>
          <p:spPr>
            <a:xfrm>
              <a:off x="4138564"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80" name="Rechteck 79">
              <a:extLst>
                <a:ext uri="{FF2B5EF4-FFF2-40B4-BE49-F238E27FC236}">
                  <a16:creationId xmlns:a16="http://schemas.microsoft.com/office/drawing/2014/main" id="{12701DAD-5FDA-4528-A1EE-C7B964AE60AF}"/>
                </a:ext>
              </a:extLst>
            </p:cNvPr>
            <p:cNvSpPr/>
            <p:nvPr/>
          </p:nvSpPr>
          <p:spPr>
            <a:xfrm>
              <a:off x="4138564"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81" name="Rechteck 80">
              <a:extLst>
                <a:ext uri="{FF2B5EF4-FFF2-40B4-BE49-F238E27FC236}">
                  <a16:creationId xmlns:a16="http://schemas.microsoft.com/office/drawing/2014/main" id="{BA8D4322-AC7A-42F9-ABDF-9E078DEACF0E}"/>
                </a:ext>
              </a:extLst>
            </p:cNvPr>
            <p:cNvSpPr/>
            <p:nvPr/>
          </p:nvSpPr>
          <p:spPr>
            <a:xfrm>
              <a:off x="5058180"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82" name="Rechteck 81">
              <a:extLst>
                <a:ext uri="{FF2B5EF4-FFF2-40B4-BE49-F238E27FC236}">
                  <a16:creationId xmlns:a16="http://schemas.microsoft.com/office/drawing/2014/main" id="{DBCE9CC9-0B1D-4FFB-94B1-3E68F4E91466}"/>
                </a:ext>
              </a:extLst>
            </p:cNvPr>
            <p:cNvSpPr/>
            <p:nvPr/>
          </p:nvSpPr>
          <p:spPr>
            <a:xfrm>
              <a:off x="5052506"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83" name="Rechteck 82">
              <a:extLst>
                <a:ext uri="{FF2B5EF4-FFF2-40B4-BE49-F238E27FC236}">
                  <a16:creationId xmlns:a16="http://schemas.microsoft.com/office/drawing/2014/main" id="{013F955D-9A73-4AA8-B443-FEE16AA6AC42}"/>
                </a:ext>
              </a:extLst>
            </p:cNvPr>
            <p:cNvSpPr/>
            <p:nvPr/>
          </p:nvSpPr>
          <p:spPr>
            <a:xfrm>
              <a:off x="5052506"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grpSp>
      <p:sp>
        <p:nvSpPr>
          <p:cNvPr id="7" name="Pfeil: Fünfeck 6">
            <a:extLst>
              <a:ext uri="{FF2B5EF4-FFF2-40B4-BE49-F238E27FC236}">
                <a16:creationId xmlns:a16="http://schemas.microsoft.com/office/drawing/2014/main" id="{37F27F97-5B79-4EAF-A932-86D287582543}"/>
              </a:ext>
            </a:extLst>
          </p:cNvPr>
          <p:cNvSpPr/>
          <p:nvPr/>
        </p:nvSpPr>
        <p:spPr>
          <a:xfrm flipH="1">
            <a:off x="5979274" y="2198455"/>
            <a:ext cx="1369799" cy="530380"/>
          </a:xfrm>
          <a:prstGeom prst="homePlate">
            <a:avLst/>
          </a:prstGeom>
          <a:solidFill>
            <a:srgbClr val="0082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2800" b="1" dirty="0">
                <a:solidFill>
                  <a:schemeClr val="bg1"/>
                </a:solidFill>
                <a:sym typeface="Wingdings 2" panose="05020102010507070707" pitchFamily="18" charset="2"/>
              </a:rPr>
              <a:t></a:t>
            </a:r>
            <a:endParaRPr lang="de-DE" dirty="0"/>
          </a:p>
        </p:txBody>
      </p:sp>
      <p:sp>
        <p:nvSpPr>
          <p:cNvPr id="59" name="Textfeld 58">
            <a:extLst>
              <a:ext uri="{FF2B5EF4-FFF2-40B4-BE49-F238E27FC236}">
                <a16:creationId xmlns:a16="http://schemas.microsoft.com/office/drawing/2014/main" id="{C18F954F-24EC-4B52-B5F1-7279BFAF4153}"/>
              </a:ext>
            </a:extLst>
          </p:cNvPr>
          <p:cNvSpPr txBox="1"/>
          <p:nvPr/>
        </p:nvSpPr>
        <p:spPr>
          <a:xfrm>
            <a:off x="6551023" y="2256945"/>
            <a:ext cx="1158230" cy="400110"/>
          </a:xfrm>
          <a:prstGeom prst="rect">
            <a:avLst/>
          </a:prstGeom>
          <a:noFill/>
        </p:spPr>
        <p:txBody>
          <a:bodyPr wrap="square">
            <a:spAutoFit/>
          </a:bodyPr>
          <a:lstStyle/>
          <a:p>
            <a:r>
              <a:rPr lang="de-DE" sz="2000" dirty="0">
                <a:solidFill>
                  <a:schemeClr val="bg1"/>
                </a:solidFill>
              </a:rPr>
              <a:t>07:30</a:t>
            </a:r>
          </a:p>
        </p:txBody>
      </p:sp>
      <p:sp>
        <p:nvSpPr>
          <p:cNvPr id="61" name="Pfeil: Fünfeck 60">
            <a:extLst>
              <a:ext uri="{FF2B5EF4-FFF2-40B4-BE49-F238E27FC236}">
                <a16:creationId xmlns:a16="http://schemas.microsoft.com/office/drawing/2014/main" id="{E519B112-250C-46A0-A899-D0FE6C7D5522}"/>
              </a:ext>
            </a:extLst>
          </p:cNvPr>
          <p:cNvSpPr/>
          <p:nvPr/>
        </p:nvSpPr>
        <p:spPr>
          <a:xfrm flipH="1">
            <a:off x="5998221" y="4641147"/>
            <a:ext cx="1369799" cy="530380"/>
          </a:xfrm>
          <a:prstGeom prst="homePlate">
            <a:avLst/>
          </a:prstGeom>
          <a:solidFill>
            <a:srgbClr val="0082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2800" b="1" dirty="0">
                <a:solidFill>
                  <a:schemeClr val="bg1"/>
                </a:solidFill>
                <a:sym typeface="Wingdings 2" panose="05020102010507070707" pitchFamily="18" charset="2"/>
              </a:rPr>
              <a:t></a:t>
            </a:r>
            <a:endParaRPr lang="de-DE" dirty="0"/>
          </a:p>
        </p:txBody>
      </p:sp>
      <p:sp>
        <p:nvSpPr>
          <p:cNvPr id="67" name="Textfeld 66">
            <a:extLst>
              <a:ext uri="{FF2B5EF4-FFF2-40B4-BE49-F238E27FC236}">
                <a16:creationId xmlns:a16="http://schemas.microsoft.com/office/drawing/2014/main" id="{31601800-3E42-41CA-91DD-56BE056B8E06}"/>
              </a:ext>
            </a:extLst>
          </p:cNvPr>
          <p:cNvSpPr txBox="1"/>
          <p:nvPr/>
        </p:nvSpPr>
        <p:spPr>
          <a:xfrm>
            <a:off x="6569970" y="4699637"/>
            <a:ext cx="1158230" cy="400110"/>
          </a:xfrm>
          <a:prstGeom prst="rect">
            <a:avLst/>
          </a:prstGeom>
          <a:noFill/>
        </p:spPr>
        <p:txBody>
          <a:bodyPr wrap="square">
            <a:spAutoFit/>
          </a:bodyPr>
          <a:lstStyle/>
          <a:p>
            <a:r>
              <a:rPr lang="de-DE" sz="2000" dirty="0">
                <a:solidFill>
                  <a:schemeClr val="bg1"/>
                </a:solidFill>
              </a:rPr>
              <a:t>12:40</a:t>
            </a:r>
          </a:p>
        </p:txBody>
      </p:sp>
      <p:pic>
        <p:nvPicPr>
          <p:cNvPr id="12291" name="Picture 3">
            <a:extLst>
              <a:ext uri="{FF2B5EF4-FFF2-40B4-BE49-F238E27FC236}">
                <a16:creationId xmlns:a16="http://schemas.microsoft.com/office/drawing/2014/main" id="{117232EF-15FC-4222-BB0F-B8F6BA2ED2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8318" t="7391" r="13721" b="15538"/>
          <a:stretch>
            <a:fillRect/>
          </a:stretch>
        </p:blipFill>
        <p:spPr bwMode="auto">
          <a:xfrm rot="406010">
            <a:off x="4353298" y="1535603"/>
            <a:ext cx="4344099" cy="2413640"/>
          </a:xfrm>
          <a:prstGeom prst="rect">
            <a:avLst/>
          </a:prstGeom>
          <a:noFill/>
          <a:ln>
            <a:noFill/>
          </a:ln>
          <a:effectLst>
            <a:outerShdw blurRad="63500" sx="101999" sy="101999" algn="ctr" rotWithShape="0">
              <a:srgbClr val="000000">
                <a:alpha val="39999"/>
              </a:srgbClr>
            </a:outerShdw>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pic>
        <p:nvPicPr>
          <p:cNvPr id="12290" name="Picture 2">
            <a:extLst>
              <a:ext uri="{FF2B5EF4-FFF2-40B4-BE49-F238E27FC236}">
                <a16:creationId xmlns:a16="http://schemas.microsoft.com/office/drawing/2014/main" id="{4A0B2923-9CC0-4052-9B73-223ACC73EAA0}"/>
              </a:ext>
            </a:extLst>
          </p:cNvPr>
          <p:cNvPicPr>
            <a:picLocks noChangeAspect="1" noChangeArrowheads="1"/>
          </p:cNvPicPr>
          <p:nvPr/>
        </p:nvPicPr>
        <p:blipFill>
          <a:blip r:embed="rId5">
            <a:lum bright="20000"/>
            <a:extLst>
              <a:ext uri="{28A0092B-C50C-407E-A947-70E740481C1C}">
                <a14:useLocalDpi xmlns:a14="http://schemas.microsoft.com/office/drawing/2010/main" val="0"/>
              </a:ext>
            </a:extLst>
          </a:blip>
          <a:srcRect t="21797" b="24748"/>
          <a:stretch>
            <a:fillRect/>
          </a:stretch>
        </p:blipFill>
        <p:spPr bwMode="auto">
          <a:xfrm rot="21398732">
            <a:off x="581325" y="3152992"/>
            <a:ext cx="7289809" cy="2177380"/>
          </a:xfrm>
          <a:prstGeom prst="rect">
            <a:avLst/>
          </a:prstGeom>
          <a:noFill/>
          <a:ln>
            <a:no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pic>
        <p:nvPicPr>
          <p:cNvPr id="8" name="Grafik 7">
            <a:extLst>
              <a:ext uri="{FF2B5EF4-FFF2-40B4-BE49-F238E27FC236}">
                <a16:creationId xmlns:a16="http://schemas.microsoft.com/office/drawing/2014/main" id="{D7AA52FB-CB1D-4E66-8284-593490564C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78078">
            <a:off x="1247687" y="969732"/>
            <a:ext cx="6956295" cy="463028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285180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59" grpId="0"/>
      <p:bldP spid="61" grpId="0" animBg="1"/>
      <p:bldP spid="6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uppieren 50">
            <a:extLst>
              <a:ext uri="{FF2B5EF4-FFF2-40B4-BE49-F238E27FC236}">
                <a16:creationId xmlns:a16="http://schemas.microsoft.com/office/drawing/2014/main" id="{BFE230C1-8F36-42FD-9384-0C91D0B8E046}"/>
              </a:ext>
            </a:extLst>
          </p:cNvPr>
          <p:cNvGrpSpPr/>
          <p:nvPr/>
        </p:nvGrpSpPr>
        <p:grpSpPr>
          <a:xfrm>
            <a:off x="894475" y="2463645"/>
            <a:ext cx="4998983" cy="3659842"/>
            <a:chOff x="838122" y="1217110"/>
            <a:chExt cx="4123165" cy="4710491"/>
          </a:xfrm>
        </p:grpSpPr>
        <p:cxnSp>
          <p:nvCxnSpPr>
            <p:cNvPr id="5" name="Gerader Verbinder 4">
              <a:extLst>
                <a:ext uri="{FF2B5EF4-FFF2-40B4-BE49-F238E27FC236}">
                  <a16:creationId xmlns:a16="http://schemas.microsoft.com/office/drawing/2014/main" id="{9017C550-5C81-47DC-A545-E6DFDF040DD5}"/>
                </a:ext>
              </a:extLst>
            </p:cNvPr>
            <p:cNvCxnSpPr/>
            <p:nvPr/>
          </p:nvCxnSpPr>
          <p:spPr>
            <a:xfrm>
              <a:off x="947269" y="59037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6CE41051-2BDC-40A7-A6B7-B7693B8C5C92}"/>
                </a:ext>
              </a:extLst>
            </p:cNvPr>
            <p:cNvCxnSpPr/>
            <p:nvPr/>
          </p:nvCxnSpPr>
          <p:spPr>
            <a:xfrm>
              <a:off x="947269" y="5380555"/>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63072053-6EBF-4DEF-ACB4-6B40D52002A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951ECD25-01FC-4689-869B-FA190BE84027}"/>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43CF6985-FAC8-489C-93F1-1F5FF9C892F8}"/>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6465DD42-52B1-47E6-8E66-1944BBCA4DB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72A12B88-46DA-46C6-A6E2-B3C6281E07F1}"/>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91F2C8AD-DAB4-4B14-A000-B8464F2726A6}"/>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0" name="Gruppieren 49">
              <a:extLst>
                <a:ext uri="{FF2B5EF4-FFF2-40B4-BE49-F238E27FC236}">
                  <a16:creationId xmlns:a16="http://schemas.microsoft.com/office/drawing/2014/main" id="{51D5B4E8-894C-4ADF-8347-FB382CB91656}"/>
                </a:ext>
              </a:extLst>
            </p:cNvPr>
            <p:cNvGrpSpPr/>
            <p:nvPr/>
          </p:nvGrpSpPr>
          <p:grpSpPr>
            <a:xfrm>
              <a:off x="838122" y="1217110"/>
              <a:ext cx="340158" cy="4710491"/>
              <a:chOff x="838122" y="1217110"/>
              <a:chExt cx="340158" cy="4710491"/>
            </a:xfrm>
          </p:grpSpPr>
          <p:sp>
            <p:nvSpPr>
              <p:cNvPr id="6" name="Textfeld 5">
                <a:extLst>
                  <a:ext uri="{FF2B5EF4-FFF2-40B4-BE49-F238E27FC236}">
                    <a16:creationId xmlns:a16="http://schemas.microsoft.com/office/drawing/2014/main" id="{35BAC65F-05F1-4733-A7F4-B2FDBF84554A}"/>
                  </a:ext>
                </a:extLst>
              </p:cNvPr>
              <p:cNvSpPr txBox="1"/>
              <p:nvPr/>
            </p:nvSpPr>
            <p:spPr>
              <a:xfrm>
                <a:off x="838122" y="5333403"/>
                <a:ext cx="280563" cy="594198"/>
              </a:xfrm>
              <a:prstGeom prst="rect">
                <a:avLst/>
              </a:prstGeom>
              <a:noFill/>
            </p:spPr>
            <p:txBody>
              <a:bodyPr wrap="none" rtlCol="0">
                <a:spAutoFit/>
              </a:bodyPr>
              <a:lstStyle/>
              <a:p>
                <a:r>
                  <a:rPr lang="de-DE" sz="2400" dirty="0">
                    <a:solidFill>
                      <a:schemeClr val="tx1">
                        <a:lumMod val="50000"/>
                        <a:lumOff val="50000"/>
                      </a:schemeClr>
                    </a:solidFill>
                  </a:rPr>
                  <a:t>9</a:t>
                </a:r>
              </a:p>
            </p:txBody>
          </p:sp>
          <p:sp>
            <p:nvSpPr>
              <p:cNvPr id="13" name="Textfeld 12">
                <a:extLst>
                  <a:ext uri="{FF2B5EF4-FFF2-40B4-BE49-F238E27FC236}">
                    <a16:creationId xmlns:a16="http://schemas.microsoft.com/office/drawing/2014/main" id="{630A6087-A6EF-4A84-A4E9-238246CA1ACF}"/>
                  </a:ext>
                </a:extLst>
              </p:cNvPr>
              <p:cNvSpPr txBox="1"/>
              <p:nvPr/>
            </p:nvSpPr>
            <p:spPr>
              <a:xfrm>
                <a:off x="838122" y="4810186"/>
                <a:ext cx="280563" cy="594198"/>
              </a:xfrm>
              <a:prstGeom prst="rect">
                <a:avLst/>
              </a:prstGeom>
              <a:noFill/>
            </p:spPr>
            <p:txBody>
              <a:bodyPr wrap="none" rtlCol="0">
                <a:spAutoFit/>
              </a:bodyPr>
              <a:lstStyle/>
              <a:p>
                <a:r>
                  <a:rPr lang="de-DE" sz="2400" dirty="0">
                    <a:solidFill>
                      <a:schemeClr val="tx1">
                        <a:lumMod val="50000"/>
                        <a:lumOff val="50000"/>
                      </a:schemeClr>
                    </a:solidFill>
                  </a:rPr>
                  <a:t>8</a:t>
                </a:r>
              </a:p>
            </p:txBody>
          </p:sp>
          <p:sp>
            <p:nvSpPr>
              <p:cNvPr id="16" name="Textfeld 15">
                <a:extLst>
                  <a:ext uri="{FF2B5EF4-FFF2-40B4-BE49-F238E27FC236}">
                    <a16:creationId xmlns:a16="http://schemas.microsoft.com/office/drawing/2014/main" id="{DA982644-B54C-40D4-A5CC-524F18D89BEE}"/>
                  </a:ext>
                </a:extLst>
              </p:cNvPr>
              <p:cNvSpPr txBox="1"/>
              <p:nvPr/>
            </p:nvSpPr>
            <p:spPr>
              <a:xfrm>
                <a:off x="838122" y="3833211"/>
                <a:ext cx="340158" cy="594196"/>
              </a:xfrm>
              <a:prstGeom prst="rect">
                <a:avLst/>
              </a:prstGeom>
              <a:noFill/>
            </p:spPr>
            <p:txBody>
              <a:bodyPr wrap="none" rtlCol="0">
                <a:spAutoFit/>
              </a:bodyPr>
              <a:lstStyle/>
              <a:p>
                <a:r>
                  <a:rPr lang="de-DE" sz="2400" dirty="0">
                    <a:solidFill>
                      <a:schemeClr val="tx1">
                        <a:lumMod val="50000"/>
                        <a:lumOff val="50000"/>
                      </a:schemeClr>
                    </a:solidFill>
                  </a:rPr>
                  <a:t>6</a:t>
                </a:r>
              </a:p>
            </p:txBody>
          </p:sp>
          <p:sp>
            <p:nvSpPr>
              <p:cNvPr id="19" name="Textfeld 18">
                <a:extLst>
                  <a:ext uri="{FF2B5EF4-FFF2-40B4-BE49-F238E27FC236}">
                    <a16:creationId xmlns:a16="http://schemas.microsoft.com/office/drawing/2014/main" id="{76363498-82CA-4295-B313-9315CA41E208}"/>
                  </a:ext>
                </a:extLst>
              </p:cNvPr>
              <p:cNvSpPr txBox="1"/>
              <p:nvPr/>
            </p:nvSpPr>
            <p:spPr>
              <a:xfrm>
                <a:off x="838122" y="3309990"/>
                <a:ext cx="340158" cy="594196"/>
              </a:xfrm>
              <a:prstGeom prst="rect">
                <a:avLst/>
              </a:prstGeom>
              <a:noFill/>
            </p:spPr>
            <p:txBody>
              <a:bodyPr wrap="none" rtlCol="0">
                <a:spAutoFit/>
              </a:bodyPr>
              <a:lstStyle/>
              <a:p>
                <a:r>
                  <a:rPr lang="de-DE" sz="2400" dirty="0">
                    <a:solidFill>
                      <a:schemeClr val="tx1">
                        <a:lumMod val="50000"/>
                        <a:lumOff val="50000"/>
                      </a:schemeClr>
                    </a:solidFill>
                  </a:rPr>
                  <a:t>5</a:t>
                </a:r>
              </a:p>
            </p:txBody>
          </p:sp>
          <p:sp>
            <p:nvSpPr>
              <p:cNvPr id="22" name="Textfeld 21">
                <a:extLst>
                  <a:ext uri="{FF2B5EF4-FFF2-40B4-BE49-F238E27FC236}">
                    <a16:creationId xmlns:a16="http://schemas.microsoft.com/office/drawing/2014/main" id="{72FA6950-2C5A-4D5D-89A5-2C47BE43F34B}"/>
                  </a:ext>
                </a:extLst>
              </p:cNvPr>
              <p:cNvSpPr txBox="1"/>
              <p:nvPr/>
            </p:nvSpPr>
            <p:spPr>
              <a:xfrm>
                <a:off x="838122" y="2786770"/>
                <a:ext cx="340158" cy="594196"/>
              </a:xfrm>
              <a:prstGeom prst="rect">
                <a:avLst/>
              </a:prstGeom>
              <a:noFill/>
            </p:spPr>
            <p:txBody>
              <a:bodyPr wrap="none" rtlCol="0">
                <a:spAutoFit/>
              </a:bodyPr>
              <a:lstStyle/>
              <a:p>
                <a:r>
                  <a:rPr lang="de-DE" sz="2400" dirty="0">
                    <a:solidFill>
                      <a:schemeClr val="tx1">
                        <a:lumMod val="50000"/>
                        <a:lumOff val="50000"/>
                      </a:schemeClr>
                    </a:solidFill>
                  </a:rPr>
                  <a:t>4</a:t>
                </a:r>
              </a:p>
            </p:txBody>
          </p:sp>
          <p:sp>
            <p:nvSpPr>
              <p:cNvPr id="25" name="Textfeld 24">
                <a:extLst>
                  <a:ext uri="{FF2B5EF4-FFF2-40B4-BE49-F238E27FC236}">
                    <a16:creationId xmlns:a16="http://schemas.microsoft.com/office/drawing/2014/main" id="{5971C4B4-E910-49AA-B76F-33C023EB28B4}"/>
                  </a:ext>
                </a:extLst>
              </p:cNvPr>
              <p:cNvSpPr txBox="1"/>
              <p:nvPr/>
            </p:nvSpPr>
            <p:spPr>
              <a:xfrm>
                <a:off x="838122" y="2263549"/>
                <a:ext cx="340158" cy="594196"/>
              </a:xfrm>
              <a:prstGeom prst="rect">
                <a:avLst/>
              </a:prstGeom>
              <a:noFill/>
            </p:spPr>
            <p:txBody>
              <a:bodyPr wrap="none" rtlCol="0">
                <a:spAutoFit/>
              </a:bodyPr>
              <a:lstStyle/>
              <a:p>
                <a:r>
                  <a:rPr lang="de-DE" sz="2400" dirty="0">
                    <a:solidFill>
                      <a:schemeClr val="tx1">
                        <a:lumMod val="50000"/>
                        <a:lumOff val="50000"/>
                      </a:schemeClr>
                    </a:solidFill>
                  </a:rPr>
                  <a:t>3</a:t>
                </a:r>
              </a:p>
            </p:txBody>
          </p:sp>
          <p:sp>
            <p:nvSpPr>
              <p:cNvPr id="28" name="Textfeld 27">
                <a:extLst>
                  <a:ext uri="{FF2B5EF4-FFF2-40B4-BE49-F238E27FC236}">
                    <a16:creationId xmlns:a16="http://schemas.microsoft.com/office/drawing/2014/main" id="{012E512F-2C86-4A42-8A76-27CACAA73947}"/>
                  </a:ext>
                </a:extLst>
              </p:cNvPr>
              <p:cNvSpPr txBox="1"/>
              <p:nvPr/>
            </p:nvSpPr>
            <p:spPr>
              <a:xfrm>
                <a:off x="838122" y="1740330"/>
                <a:ext cx="340158" cy="594196"/>
              </a:xfrm>
              <a:prstGeom prst="rect">
                <a:avLst/>
              </a:prstGeom>
              <a:noFill/>
            </p:spPr>
            <p:txBody>
              <a:bodyPr wrap="none" rtlCol="0">
                <a:spAutoFit/>
              </a:bodyPr>
              <a:lstStyle/>
              <a:p>
                <a:r>
                  <a:rPr lang="de-DE" sz="2400" dirty="0">
                    <a:solidFill>
                      <a:schemeClr val="tx1">
                        <a:lumMod val="50000"/>
                        <a:lumOff val="50000"/>
                      </a:schemeClr>
                    </a:solidFill>
                  </a:rPr>
                  <a:t>2</a:t>
                </a:r>
              </a:p>
            </p:txBody>
          </p:sp>
          <p:sp>
            <p:nvSpPr>
              <p:cNvPr id="31" name="Textfeld 30">
                <a:extLst>
                  <a:ext uri="{FF2B5EF4-FFF2-40B4-BE49-F238E27FC236}">
                    <a16:creationId xmlns:a16="http://schemas.microsoft.com/office/drawing/2014/main" id="{9A6D271D-4E57-4F3D-B08C-397889F93989}"/>
                  </a:ext>
                </a:extLst>
              </p:cNvPr>
              <p:cNvSpPr txBox="1"/>
              <p:nvPr/>
            </p:nvSpPr>
            <p:spPr>
              <a:xfrm>
                <a:off x="838122" y="1217110"/>
                <a:ext cx="340158" cy="594196"/>
              </a:xfrm>
              <a:prstGeom prst="rect">
                <a:avLst/>
              </a:prstGeom>
              <a:noFill/>
            </p:spPr>
            <p:txBody>
              <a:bodyPr wrap="none" rtlCol="0">
                <a:spAutoFit/>
              </a:bodyPr>
              <a:lstStyle/>
              <a:p>
                <a:r>
                  <a:rPr lang="de-DE" sz="2400" dirty="0">
                    <a:solidFill>
                      <a:schemeClr val="tx1">
                        <a:lumMod val="50000"/>
                        <a:lumOff val="50000"/>
                      </a:schemeClr>
                    </a:solidFill>
                  </a:rPr>
                  <a:t>1</a:t>
                </a:r>
              </a:p>
            </p:txBody>
          </p:sp>
        </p:grpSp>
        <p:cxnSp>
          <p:nvCxnSpPr>
            <p:cNvPr id="47" name="Gerader Verbinder 46">
              <a:extLst>
                <a:ext uri="{FF2B5EF4-FFF2-40B4-BE49-F238E27FC236}">
                  <a16:creationId xmlns:a16="http://schemas.microsoft.com/office/drawing/2014/main" id="{D4B237A4-89D9-4DCC-9A56-B3CE847914B2}"/>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84" name="Gerader Verbinder 83">
              <a:extLst>
                <a:ext uri="{FF2B5EF4-FFF2-40B4-BE49-F238E27FC236}">
                  <a16:creationId xmlns:a16="http://schemas.microsoft.com/office/drawing/2014/main" id="{BBB58866-FB2E-4200-8D93-E3B13D3F2B7A}"/>
                </a:ext>
              </a:extLst>
            </p:cNvPr>
            <p:cNvCxnSpPr/>
            <p:nvPr/>
          </p:nvCxnSpPr>
          <p:spPr>
            <a:xfrm>
              <a:off x="954841" y="4853545"/>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grpSp>
        <p:nvGrpSpPr>
          <p:cNvPr id="35" name="Gruppieren 34">
            <a:extLst>
              <a:ext uri="{FF2B5EF4-FFF2-40B4-BE49-F238E27FC236}">
                <a16:creationId xmlns:a16="http://schemas.microsoft.com/office/drawing/2014/main" id="{10FC896E-0446-4B99-8BB3-83CEB7AB5CC6}"/>
              </a:ext>
            </a:extLst>
          </p:cNvPr>
          <p:cNvGrpSpPr/>
          <p:nvPr/>
        </p:nvGrpSpPr>
        <p:grpSpPr>
          <a:xfrm rot="5400000">
            <a:off x="1329016" y="1672527"/>
            <a:ext cx="4220067" cy="4824491"/>
            <a:chOff x="817810" y="2791378"/>
            <a:chExt cx="4135905" cy="2777580"/>
          </a:xfrm>
        </p:grpSpPr>
        <p:cxnSp>
          <p:nvCxnSpPr>
            <p:cNvPr id="36" name="Gerader Verbinder 35">
              <a:extLst>
                <a:ext uri="{FF2B5EF4-FFF2-40B4-BE49-F238E27FC236}">
                  <a16:creationId xmlns:a16="http://schemas.microsoft.com/office/drawing/2014/main" id="{8021FFC5-71A6-4EA1-B9C3-DFC3B507487E}"/>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594CE74C-2B2A-4C58-95F2-82A2B8049973}"/>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4" name="Gerader Verbinder 53">
              <a:extLst>
                <a:ext uri="{FF2B5EF4-FFF2-40B4-BE49-F238E27FC236}">
                  <a16:creationId xmlns:a16="http://schemas.microsoft.com/office/drawing/2014/main" id="{FCE518F5-8B9A-438B-98AE-6C628818CBB5}"/>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1C63C60F-7D2C-4C32-85EF-619755F34A0E}"/>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6" name="Gerader Verbinder 55">
              <a:extLst>
                <a:ext uri="{FF2B5EF4-FFF2-40B4-BE49-F238E27FC236}">
                  <a16:creationId xmlns:a16="http://schemas.microsoft.com/office/drawing/2014/main" id="{94070D02-BD03-4A18-8899-D3F6CF12959B}"/>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7" name="Gerader Verbinder 56">
              <a:extLst>
                <a:ext uri="{FF2B5EF4-FFF2-40B4-BE49-F238E27FC236}">
                  <a16:creationId xmlns:a16="http://schemas.microsoft.com/office/drawing/2014/main" id="{A9DAAB10-76F5-48CB-8C1B-71D7D2F2E273}"/>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60" name="Gruppieren 59">
              <a:extLst>
                <a:ext uri="{FF2B5EF4-FFF2-40B4-BE49-F238E27FC236}">
                  <a16:creationId xmlns:a16="http://schemas.microsoft.com/office/drawing/2014/main" id="{C4043D83-D8DE-458B-9E1D-7BC57C1BFEAC}"/>
                </a:ext>
              </a:extLst>
            </p:cNvPr>
            <p:cNvGrpSpPr/>
            <p:nvPr/>
          </p:nvGrpSpPr>
          <p:grpSpPr>
            <a:xfrm>
              <a:off x="817810" y="2805133"/>
              <a:ext cx="380783" cy="2763825"/>
              <a:chOff x="817810" y="2805133"/>
              <a:chExt cx="380783" cy="2763825"/>
            </a:xfrm>
          </p:grpSpPr>
          <p:sp>
            <p:nvSpPr>
              <p:cNvPr id="62" name="Textfeld 61">
                <a:extLst>
                  <a:ext uri="{FF2B5EF4-FFF2-40B4-BE49-F238E27FC236}">
                    <a16:creationId xmlns:a16="http://schemas.microsoft.com/office/drawing/2014/main" id="{639207CB-290C-426F-BBF4-3EDF46EE8677}"/>
                  </a:ext>
                </a:extLst>
              </p:cNvPr>
              <p:cNvSpPr txBox="1"/>
              <p:nvPr/>
            </p:nvSpPr>
            <p:spPr>
              <a:xfrm rot="16200000">
                <a:off x="615990" y="4986357"/>
                <a:ext cx="784421" cy="380782"/>
              </a:xfrm>
              <a:prstGeom prst="rect">
                <a:avLst/>
              </a:prstGeom>
              <a:noFill/>
            </p:spPr>
            <p:txBody>
              <a:bodyPr wrap="none" rtlCol="0">
                <a:spAutoFit/>
              </a:bodyPr>
              <a:lstStyle/>
              <a:p>
                <a:pPr algn="ctr"/>
                <a:r>
                  <a:rPr lang="de-DE" sz="2400" dirty="0">
                    <a:solidFill>
                      <a:schemeClr val="tx1">
                        <a:lumMod val="50000"/>
                        <a:lumOff val="50000"/>
                      </a:schemeClr>
                    </a:solidFill>
                  </a:rPr>
                  <a:t>Mo</a:t>
                </a:r>
              </a:p>
            </p:txBody>
          </p:sp>
          <p:sp>
            <p:nvSpPr>
              <p:cNvPr id="63" name="Textfeld 62">
                <a:extLst>
                  <a:ext uri="{FF2B5EF4-FFF2-40B4-BE49-F238E27FC236}">
                    <a16:creationId xmlns:a16="http://schemas.microsoft.com/office/drawing/2014/main" id="{CFE75E1B-5DCB-4639-8641-C851CF2187F9}"/>
                  </a:ext>
                </a:extLst>
              </p:cNvPr>
              <p:cNvSpPr txBox="1"/>
              <p:nvPr/>
            </p:nvSpPr>
            <p:spPr>
              <a:xfrm rot="16200000">
                <a:off x="722244" y="4463137"/>
                <a:ext cx="571914" cy="380782"/>
              </a:xfrm>
              <a:prstGeom prst="rect">
                <a:avLst/>
              </a:prstGeom>
              <a:noFill/>
            </p:spPr>
            <p:txBody>
              <a:bodyPr wrap="none" rtlCol="0">
                <a:spAutoFit/>
              </a:bodyPr>
              <a:lstStyle/>
              <a:p>
                <a:pPr algn="ctr"/>
                <a:r>
                  <a:rPr lang="de-DE" sz="2400" dirty="0">
                    <a:solidFill>
                      <a:schemeClr val="tx1">
                        <a:lumMod val="50000"/>
                        <a:lumOff val="50000"/>
                      </a:schemeClr>
                    </a:solidFill>
                  </a:rPr>
                  <a:t>Di</a:t>
                </a:r>
              </a:p>
            </p:txBody>
          </p:sp>
          <p:sp>
            <p:nvSpPr>
              <p:cNvPr id="64" name="Textfeld 63">
                <a:extLst>
                  <a:ext uri="{FF2B5EF4-FFF2-40B4-BE49-F238E27FC236}">
                    <a16:creationId xmlns:a16="http://schemas.microsoft.com/office/drawing/2014/main" id="{C1E53B33-3F04-4311-A724-CDFDB6ADC668}"/>
                  </a:ext>
                </a:extLst>
              </p:cNvPr>
              <p:cNvSpPr txBox="1"/>
              <p:nvPr/>
            </p:nvSpPr>
            <p:spPr>
              <a:xfrm rot="16200000">
                <a:off x="674790" y="3939918"/>
                <a:ext cx="666822" cy="380781"/>
              </a:xfrm>
              <a:prstGeom prst="rect">
                <a:avLst/>
              </a:prstGeom>
              <a:noFill/>
            </p:spPr>
            <p:txBody>
              <a:bodyPr wrap="none" rtlCol="0">
                <a:spAutoFit/>
              </a:bodyPr>
              <a:lstStyle/>
              <a:p>
                <a:pPr algn="ctr"/>
                <a:r>
                  <a:rPr lang="de-DE" sz="2400" dirty="0">
                    <a:solidFill>
                      <a:schemeClr val="tx1">
                        <a:lumMod val="50000"/>
                        <a:lumOff val="50000"/>
                      </a:schemeClr>
                    </a:solidFill>
                  </a:rPr>
                  <a:t>Mi</a:t>
                </a:r>
              </a:p>
            </p:txBody>
          </p:sp>
          <p:sp>
            <p:nvSpPr>
              <p:cNvPr id="65" name="Textfeld 64">
                <a:extLst>
                  <a:ext uri="{FF2B5EF4-FFF2-40B4-BE49-F238E27FC236}">
                    <a16:creationId xmlns:a16="http://schemas.microsoft.com/office/drawing/2014/main" id="{6724165A-ED70-4F5E-A978-582CAC0A8433}"/>
                  </a:ext>
                </a:extLst>
              </p:cNvPr>
              <p:cNvSpPr txBox="1"/>
              <p:nvPr/>
            </p:nvSpPr>
            <p:spPr>
              <a:xfrm rot="16200000">
                <a:off x="663444" y="3416697"/>
                <a:ext cx="689515" cy="380782"/>
              </a:xfrm>
              <a:prstGeom prst="rect">
                <a:avLst/>
              </a:prstGeom>
              <a:noFill/>
            </p:spPr>
            <p:txBody>
              <a:bodyPr wrap="none" rtlCol="0">
                <a:spAutoFit/>
              </a:bodyPr>
              <a:lstStyle/>
              <a:p>
                <a:pPr algn="ctr"/>
                <a:r>
                  <a:rPr lang="de-DE" sz="2400" dirty="0">
                    <a:solidFill>
                      <a:schemeClr val="tx1">
                        <a:lumMod val="50000"/>
                        <a:lumOff val="50000"/>
                      </a:schemeClr>
                    </a:solidFill>
                  </a:rPr>
                  <a:t>Do</a:t>
                </a:r>
              </a:p>
            </p:txBody>
          </p:sp>
          <p:sp>
            <p:nvSpPr>
              <p:cNvPr id="66" name="Textfeld 65">
                <a:extLst>
                  <a:ext uri="{FF2B5EF4-FFF2-40B4-BE49-F238E27FC236}">
                    <a16:creationId xmlns:a16="http://schemas.microsoft.com/office/drawing/2014/main" id="{D9C15232-5BCD-4AB7-A7A2-765047A10908}"/>
                  </a:ext>
                </a:extLst>
              </p:cNvPr>
              <p:cNvSpPr txBox="1"/>
              <p:nvPr/>
            </p:nvSpPr>
            <p:spPr>
              <a:xfrm rot="16200000">
                <a:off x="729465" y="2893478"/>
                <a:ext cx="557472" cy="380781"/>
              </a:xfrm>
              <a:prstGeom prst="rect">
                <a:avLst/>
              </a:prstGeom>
              <a:noFill/>
            </p:spPr>
            <p:txBody>
              <a:bodyPr wrap="none" rtlCol="0">
                <a:spAutoFit/>
              </a:bodyPr>
              <a:lstStyle/>
              <a:p>
                <a:pPr algn="ctr"/>
                <a:r>
                  <a:rPr lang="de-DE" sz="2400" dirty="0">
                    <a:solidFill>
                      <a:schemeClr val="tx1">
                        <a:lumMod val="50000"/>
                        <a:lumOff val="50000"/>
                      </a:schemeClr>
                    </a:solidFill>
                  </a:rPr>
                  <a:t>Fr</a:t>
                </a:r>
              </a:p>
            </p:txBody>
          </p:sp>
        </p:grpSp>
      </p:grpSp>
      <p:grpSp>
        <p:nvGrpSpPr>
          <p:cNvPr id="4" name="Gruppieren 3">
            <a:extLst>
              <a:ext uri="{FF2B5EF4-FFF2-40B4-BE49-F238E27FC236}">
                <a16:creationId xmlns:a16="http://schemas.microsoft.com/office/drawing/2014/main" id="{06F2F9DD-D779-4D7D-90B5-9A9254326D14}"/>
              </a:ext>
            </a:extLst>
          </p:cNvPr>
          <p:cNvGrpSpPr/>
          <p:nvPr/>
        </p:nvGrpSpPr>
        <p:grpSpPr>
          <a:xfrm>
            <a:off x="1396738" y="2527551"/>
            <a:ext cx="4379194" cy="2328715"/>
            <a:chOff x="1396738" y="2527551"/>
            <a:chExt cx="4379194" cy="2328715"/>
          </a:xfrm>
        </p:grpSpPr>
        <p:sp>
          <p:nvSpPr>
            <p:cNvPr id="3" name="Rechteck 2">
              <a:extLst>
                <a:ext uri="{FF2B5EF4-FFF2-40B4-BE49-F238E27FC236}">
                  <a16:creationId xmlns:a16="http://schemas.microsoft.com/office/drawing/2014/main" id="{96B559FE-5F87-40EA-BF18-2F6DA6CEEA5A}"/>
                </a:ext>
              </a:extLst>
            </p:cNvPr>
            <p:cNvSpPr/>
            <p:nvPr/>
          </p:nvSpPr>
          <p:spPr>
            <a:xfrm>
              <a:off x="1402412"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0" name="Rechteck 69">
              <a:extLst>
                <a:ext uri="{FF2B5EF4-FFF2-40B4-BE49-F238E27FC236}">
                  <a16:creationId xmlns:a16="http://schemas.microsoft.com/office/drawing/2014/main" id="{D98ED714-999B-45FF-BDD2-D1D024C0BDE1}"/>
                </a:ext>
              </a:extLst>
            </p:cNvPr>
            <p:cNvSpPr/>
            <p:nvPr/>
          </p:nvSpPr>
          <p:spPr>
            <a:xfrm>
              <a:off x="1396738"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1" name="Rechteck 70">
              <a:extLst>
                <a:ext uri="{FF2B5EF4-FFF2-40B4-BE49-F238E27FC236}">
                  <a16:creationId xmlns:a16="http://schemas.microsoft.com/office/drawing/2014/main" id="{00110BFC-F7D8-42FB-8FF9-194A0542F6F0}"/>
                </a:ext>
              </a:extLst>
            </p:cNvPr>
            <p:cNvSpPr/>
            <p:nvPr/>
          </p:nvSpPr>
          <p:spPr>
            <a:xfrm>
              <a:off x="1396738"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2" name="Rechteck 71">
              <a:extLst>
                <a:ext uri="{FF2B5EF4-FFF2-40B4-BE49-F238E27FC236}">
                  <a16:creationId xmlns:a16="http://schemas.microsoft.com/office/drawing/2014/main" id="{D9CAD626-8C3A-4B4C-A844-8F87750AD472}"/>
                </a:ext>
              </a:extLst>
            </p:cNvPr>
            <p:cNvSpPr/>
            <p:nvPr/>
          </p:nvSpPr>
          <p:spPr>
            <a:xfrm>
              <a:off x="2316354"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3" name="Rechteck 72">
              <a:extLst>
                <a:ext uri="{FF2B5EF4-FFF2-40B4-BE49-F238E27FC236}">
                  <a16:creationId xmlns:a16="http://schemas.microsoft.com/office/drawing/2014/main" id="{26F22473-2006-4850-95DB-858494C38567}"/>
                </a:ext>
              </a:extLst>
            </p:cNvPr>
            <p:cNvSpPr/>
            <p:nvPr/>
          </p:nvSpPr>
          <p:spPr>
            <a:xfrm>
              <a:off x="2310680"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4" name="Rechteck 73">
              <a:extLst>
                <a:ext uri="{FF2B5EF4-FFF2-40B4-BE49-F238E27FC236}">
                  <a16:creationId xmlns:a16="http://schemas.microsoft.com/office/drawing/2014/main" id="{2CB51F81-9918-46E1-BEEC-9550A5C86AD8}"/>
                </a:ext>
              </a:extLst>
            </p:cNvPr>
            <p:cNvSpPr/>
            <p:nvPr/>
          </p:nvSpPr>
          <p:spPr>
            <a:xfrm>
              <a:off x="2310680"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5" name="Rechteck 74">
              <a:extLst>
                <a:ext uri="{FF2B5EF4-FFF2-40B4-BE49-F238E27FC236}">
                  <a16:creationId xmlns:a16="http://schemas.microsoft.com/office/drawing/2014/main" id="{73F671B6-DCEB-426B-AF2B-BACF0A1CD18A}"/>
                </a:ext>
              </a:extLst>
            </p:cNvPr>
            <p:cNvSpPr/>
            <p:nvPr/>
          </p:nvSpPr>
          <p:spPr>
            <a:xfrm>
              <a:off x="3230296"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6" name="Rechteck 75">
              <a:extLst>
                <a:ext uri="{FF2B5EF4-FFF2-40B4-BE49-F238E27FC236}">
                  <a16:creationId xmlns:a16="http://schemas.microsoft.com/office/drawing/2014/main" id="{4BDF1AE6-BC63-4EE1-8A7F-55B24253D561}"/>
                </a:ext>
              </a:extLst>
            </p:cNvPr>
            <p:cNvSpPr/>
            <p:nvPr/>
          </p:nvSpPr>
          <p:spPr>
            <a:xfrm>
              <a:off x="3224622"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7" name="Rechteck 76">
              <a:extLst>
                <a:ext uri="{FF2B5EF4-FFF2-40B4-BE49-F238E27FC236}">
                  <a16:creationId xmlns:a16="http://schemas.microsoft.com/office/drawing/2014/main" id="{C7217CC9-830B-49CB-AF51-50CBE13EEAF5}"/>
                </a:ext>
              </a:extLst>
            </p:cNvPr>
            <p:cNvSpPr/>
            <p:nvPr/>
          </p:nvSpPr>
          <p:spPr>
            <a:xfrm>
              <a:off x="3224622"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8" name="Rechteck 77">
              <a:extLst>
                <a:ext uri="{FF2B5EF4-FFF2-40B4-BE49-F238E27FC236}">
                  <a16:creationId xmlns:a16="http://schemas.microsoft.com/office/drawing/2014/main" id="{1BB1A2D0-AC26-424B-ACE6-90FF3C9CD74C}"/>
                </a:ext>
              </a:extLst>
            </p:cNvPr>
            <p:cNvSpPr/>
            <p:nvPr/>
          </p:nvSpPr>
          <p:spPr>
            <a:xfrm>
              <a:off x="4144238"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9" name="Rechteck 78">
              <a:extLst>
                <a:ext uri="{FF2B5EF4-FFF2-40B4-BE49-F238E27FC236}">
                  <a16:creationId xmlns:a16="http://schemas.microsoft.com/office/drawing/2014/main" id="{87E0B367-7923-4046-AD5F-A910DADAAD65}"/>
                </a:ext>
              </a:extLst>
            </p:cNvPr>
            <p:cNvSpPr/>
            <p:nvPr/>
          </p:nvSpPr>
          <p:spPr>
            <a:xfrm>
              <a:off x="4138564"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80" name="Rechteck 79">
              <a:extLst>
                <a:ext uri="{FF2B5EF4-FFF2-40B4-BE49-F238E27FC236}">
                  <a16:creationId xmlns:a16="http://schemas.microsoft.com/office/drawing/2014/main" id="{12701DAD-5FDA-4528-A1EE-C7B964AE60AF}"/>
                </a:ext>
              </a:extLst>
            </p:cNvPr>
            <p:cNvSpPr/>
            <p:nvPr/>
          </p:nvSpPr>
          <p:spPr>
            <a:xfrm>
              <a:off x="4138564"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81" name="Rechteck 80">
              <a:extLst>
                <a:ext uri="{FF2B5EF4-FFF2-40B4-BE49-F238E27FC236}">
                  <a16:creationId xmlns:a16="http://schemas.microsoft.com/office/drawing/2014/main" id="{BA8D4322-AC7A-42F9-ABDF-9E078DEACF0E}"/>
                </a:ext>
              </a:extLst>
            </p:cNvPr>
            <p:cNvSpPr/>
            <p:nvPr/>
          </p:nvSpPr>
          <p:spPr>
            <a:xfrm>
              <a:off x="5058180" y="252755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82" name="Rechteck 81">
              <a:extLst>
                <a:ext uri="{FF2B5EF4-FFF2-40B4-BE49-F238E27FC236}">
                  <a16:creationId xmlns:a16="http://schemas.microsoft.com/office/drawing/2014/main" id="{DBCE9CC9-0B1D-4FFB-94B1-3E68F4E91466}"/>
                </a:ext>
              </a:extLst>
            </p:cNvPr>
            <p:cNvSpPr/>
            <p:nvPr/>
          </p:nvSpPr>
          <p:spPr>
            <a:xfrm>
              <a:off x="5052506"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83" name="Rechteck 82">
              <a:extLst>
                <a:ext uri="{FF2B5EF4-FFF2-40B4-BE49-F238E27FC236}">
                  <a16:creationId xmlns:a16="http://schemas.microsoft.com/office/drawing/2014/main" id="{013F955D-9A73-4AA8-B443-FEE16AA6AC42}"/>
                </a:ext>
              </a:extLst>
            </p:cNvPr>
            <p:cNvSpPr/>
            <p:nvPr/>
          </p:nvSpPr>
          <p:spPr>
            <a:xfrm>
              <a:off x="5052506"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grpSp>
      <p:sp>
        <p:nvSpPr>
          <p:cNvPr id="7" name="Pfeil: Fünfeck 6">
            <a:extLst>
              <a:ext uri="{FF2B5EF4-FFF2-40B4-BE49-F238E27FC236}">
                <a16:creationId xmlns:a16="http://schemas.microsoft.com/office/drawing/2014/main" id="{37F27F97-5B79-4EAF-A932-86D287582543}"/>
              </a:ext>
            </a:extLst>
          </p:cNvPr>
          <p:cNvSpPr/>
          <p:nvPr/>
        </p:nvSpPr>
        <p:spPr>
          <a:xfrm flipH="1">
            <a:off x="5979274" y="5029796"/>
            <a:ext cx="1369799" cy="530380"/>
          </a:xfrm>
          <a:prstGeom prst="homePlate">
            <a:avLst/>
          </a:prstGeom>
          <a:solidFill>
            <a:srgbClr val="0082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2800" b="1" dirty="0">
                <a:solidFill>
                  <a:schemeClr val="bg1"/>
                </a:solidFill>
                <a:sym typeface="Wingdings 2" panose="05020102010507070707" pitchFamily="18" charset="2"/>
              </a:rPr>
              <a:t></a:t>
            </a:r>
            <a:endParaRPr lang="de-DE" dirty="0"/>
          </a:p>
        </p:txBody>
      </p:sp>
      <p:sp>
        <p:nvSpPr>
          <p:cNvPr id="59" name="Textfeld 58">
            <a:extLst>
              <a:ext uri="{FF2B5EF4-FFF2-40B4-BE49-F238E27FC236}">
                <a16:creationId xmlns:a16="http://schemas.microsoft.com/office/drawing/2014/main" id="{C18F954F-24EC-4B52-B5F1-7279BFAF4153}"/>
              </a:ext>
            </a:extLst>
          </p:cNvPr>
          <p:cNvSpPr txBox="1"/>
          <p:nvPr/>
        </p:nvSpPr>
        <p:spPr>
          <a:xfrm>
            <a:off x="6551023" y="5088286"/>
            <a:ext cx="1158230" cy="400110"/>
          </a:xfrm>
          <a:prstGeom prst="rect">
            <a:avLst/>
          </a:prstGeom>
          <a:noFill/>
        </p:spPr>
        <p:txBody>
          <a:bodyPr wrap="square">
            <a:spAutoFit/>
          </a:bodyPr>
          <a:lstStyle/>
          <a:p>
            <a:r>
              <a:rPr lang="de-DE" sz="2000" dirty="0">
                <a:solidFill>
                  <a:schemeClr val="bg1"/>
                </a:solidFill>
              </a:rPr>
              <a:t>13:40</a:t>
            </a:r>
          </a:p>
        </p:txBody>
      </p:sp>
      <p:sp>
        <p:nvSpPr>
          <p:cNvPr id="61" name="Pfeil: Fünfeck 60">
            <a:extLst>
              <a:ext uri="{FF2B5EF4-FFF2-40B4-BE49-F238E27FC236}">
                <a16:creationId xmlns:a16="http://schemas.microsoft.com/office/drawing/2014/main" id="{E519B112-250C-46A0-A899-D0FE6C7D5522}"/>
              </a:ext>
            </a:extLst>
          </p:cNvPr>
          <p:cNvSpPr/>
          <p:nvPr/>
        </p:nvSpPr>
        <p:spPr>
          <a:xfrm flipH="1">
            <a:off x="5998221" y="5841987"/>
            <a:ext cx="1369799" cy="530380"/>
          </a:xfrm>
          <a:prstGeom prst="homePlate">
            <a:avLst/>
          </a:prstGeom>
          <a:solidFill>
            <a:srgbClr val="0082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de-DE" sz="2800" b="1" dirty="0">
                <a:solidFill>
                  <a:schemeClr val="bg1"/>
                </a:solidFill>
                <a:sym typeface="Wingdings 2" panose="05020102010507070707" pitchFamily="18" charset="2"/>
              </a:rPr>
              <a:t></a:t>
            </a:r>
            <a:endParaRPr lang="de-DE" dirty="0"/>
          </a:p>
        </p:txBody>
      </p:sp>
      <p:sp>
        <p:nvSpPr>
          <p:cNvPr id="67" name="Textfeld 66">
            <a:extLst>
              <a:ext uri="{FF2B5EF4-FFF2-40B4-BE49-F238E27FC236}">
                <a16:creationId xmlns:a16="http://schemas.microsoft.com/office/drawing/2014/main" id="{31601800-3E42-41CA-91DD-56BE056B8E06}"/>
              </a:ext>
            </a:extLst>
          </p:cNvPr>
          <p:cNvSpPr txBox="1"/>
          <p:nvPr/>
        </p:nvSpPr>
        <p:spPr>
          <a:xfrm>
            <a:off x="6569970" y="5900477"/>
            <a:ext cx="1158230" cy="400110"/>
          </a:xfrm>
          <a:prstGeom prst="rect">
            <a:avLst/>
          </a:prstGeom>
          <a:noFill/>
        </p:spPr>
        <p:txBody>
          <a:bodyPr wrap="square">
            <a:spAutoFit/>
          </a:bodyPr>
          <a:lstStyle/>
          <a:p>
            <a:r>
              <a:rPr lang="de-DE" sz="2000" dirty="0">
                <a:solidFill>
                  <a:schemeClr val="bg1"/>
                </a:solidFill>
              </a:rPr>
              <a:t>15:10</a:t>
            </a:r>
          </a:p>
        </p:txBody>
      </p:sp>
      <p:sp>
        <p:nvSpPr>
          <p:cNvPr id="68" name="Rechteck 67">
            <a:extLst>
              <a:ext uri="{FF2B5EF4-FFF2-40B4-BE49-F238E27FC236}">
                <a16:creationId xmlns:a16="http://schemas.microsoft.com/office/drawing/2014/main" id="{F65EB112-B073-4AF6-B2EA-67FB7D88FBB8}"/>
              </a:ext>
            </a:extLst>
          </p:cNvPr>
          <p:cNvSpPr/>
          <p:nvPr/>
        </p:nvSpPr>
        <p:spPr>
          <a:xfrm>
            <a:off x="1407755" y="5388146"/>
            <a:ext cx="3462356" cy="625272"/>
          </a:xfrm>
          <a:prstGeom prst="rect">
            <a:avLst/>
          </a:prstGeom>
          <a:solidFill>
            <a:srgbClr val="FFC000">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ysClr val="windowText" lastClr="000000"/>
                </a:solidFill>
              </a:rPr>
              <a:t>Freiwillige Ganztagsbetreuung</a:t>
            </a:r>
          </a:p>
        </p:txBody>
      </p:sp>
      <p:pic>
        <p:nvPicPr>
          <p:cNvPr id="69" name="Picture 2">
            <a:extLst>
              <a:ext uri="{FF2B5EF4-FFF2-40B4-BE49-F238E27FC236}">
                <a16:creationId xmlns:a16="http://schemas.microsoft.com/office/drawing/2014/main" id="{0C690994-F4EF-4752-98DF-16FD6E6827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29018">
            <a:off x="803366" y="1336794"/>
            <a:ext cx="7537269" cy="4238406"/>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8" name="Grafik 7">
            <a:extLst>
              <a:ext uri="{FF2B5EF4-FFF2-40B4-BE49-F238E27FC236}">
                <a16:creationId xmlns:a16="http://schemas.microsoft.com/office/drawing/2014/main" id="{52812B93-8328-4D15-A57B-6FDC0E8F1C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20233">
            <a:off x="1493209" y="877263"/>
            <a:ext cx="6373266" cy="4779949"/>
          </a:xfrm>
          <a:prstGeom prst="rect">
            <a:avLst/>
          </a:prstGeom>
          <a:effectLst>
            <a:outerShdw blurRad="63500" sx="102000" sy="102000" algn="ctr" rotWithShape="0">
              <a:prstClr val="black">
                <a:alpha val="40000"/>
              </a:prstClr>
            </a:outerShdw>
          </a:effectLst>
        </p:spPr>
      </p:pic>
      <p:pic>
        <p:nvPicPr>
          <p:cNvPr id="10" name="Grafik 9">
            <a:extLst>
              <a:ext uri="{FF2B5EF4-FFF2-40B4-BE49-F238E27FC236}">
                <a16:creationId xmlns:a16="http://schemas.microsoft.com/office/drawing/2014/main" id="{957EC732-FA3B-470E-98C6-CB4C0DBB4328}"/>
              </a:ext>
            </a:extLst>
          </p:cNvPr>
          <p:cNvPicPr>
            <a:picLocks noChangeAspect="1"/>
          </p:cNvPicPr>
          <p:nvPr/>
        </p:nvPicPr>
        <p:blipFill rotWithShape="1">
          <a:blip r:embed="rId6">
            <a:extLst>
              <a:ext uri="{28A0092B-C50C-407E-A947-70E740481C1C}">
                <a14:useLocalDpi xmlns:a14="http://schemas.microsoft.com/office/drawing/2010/main" val="0"/>
              </a:ext>
            </a:extLst>
          </a:blip>
          <a:srcRect t="29130"/>
          <a:stretch/>
        </p:blipFill>
        <p:spPr>
          <a:xfrm rot="215377">
            <a:off x="1958970" y="1042447"/>
            <a:ext cx="6601647" cy="3508937"/>
          </a:xfrm>
          <a:prstGeom prst="rect">
            <a:avLst/>
          </a:prstGeom>
          <a:effectLst>
            <a:outerShdw blurRad="63500" sx="102000" sy="102000" algn="ctr" rotWithShape="0">
              <a:prstClr val="black">
                <a:alpha val="40000"/>
              </a:prstClr>
            </a:outerShdw>
          </a:effectLst>
        </p:spPr>
      </p:pic>
      <p:pic>
        <p:nvPicPr>
          <p:cNvPr id="14" name="Grafik 13">
            <a:extLst>
              <a:ext uri="{FF2B5EF4-FFF2-40B4-BE49-F238E27FC236}">
                <a16:creationId xmlns:a16="http://schemas.microsoft.com/office/drawing/2014/main" id="{E8296FE9-0DF5-40EF-B1DC-5E0DFB70AC60}"/>
              </a:ext>
            </a:extLst>
          </p:cNvPr>
          <p:cNvPicPr>
            <a:picLocks noChangeAspect="1"/>
          </p:cNvPicPr>
          <p:nvPr/>
        </p:nvPicPr>
        <p:blipFill rotWithShape="1">
          <a:blip r:embed="rId7">
            <a:extLst>
              <a:ext uri="{28A0092B-C50C-407E-A947-70E740481C1C}">
                <a14:useLocalDpi xmlns:a14="http://schemas.microsoft.com/office/drawing/2010/main" val="0"/>
              </a:ext>
            </a:extLst>
          </a:blip>
          <a:srcRect t="17420"/>
          <a:stretch/>
        </p:blipFill>
        <p:spPr>
          <a:xfrm rot="21368245">
            <a:off x="1366964" y="1374299"/>
            <a:ext cx="6601647" cy="4088743"/>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283834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9F62DFC1-2E6C-4A2E-BB09-BF3EE25387BE}"/>
              </a:ext>
            </a:extLst>
          </p:cNvPr>
          <p:cNvSpPr txBox="1"/>
          <p:nvPr/>
        </p:nvSpPr>
        <p:spPr>
          <a:xfrm>
            <a:off x="1027286" y="2844225"/>
            <a:ext cx="3377848" cy="584775"/>
          </a:xfrm>
          <a:prstGeom prst="rect">
            <a:avLst/>
          </a:prstGeom>
          <a:noFill/>
        </p:spPr>
        <p:txBody>
          <a:bodyPr wrap="none" rtlCol="0">
            <a:spAutoFit/>
          </a:bodyPr>
          <a:lstStyle/>
          <a:p>
            <a:r>
              <a:rPr lang="de-DE" sz="3200" dirty="0"/>
              <a:t>Mein Kind und G8?</a:t>
            </a:r>
          </a:p>
        </p:txBody>
      </p:sp>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pic>
        <p:nvPicPr>
          <p:cNvPr id="13315" name="Picture 3">
            <a:extLst>
              <a:ext uri="{FF2B5EF4-FFF2-40B4-BE49-F238E27FC236}">
                <a16:creationId xmlns:a16="http://schemas.microsoft.com/office/drawing/2014/main" id="{4594C6C6-6214-4477-9B73-2233E1E892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5743" y="235512"/>
            <a:ext cx="7235277" cy="2438546"/>
          </a:xfrm>
          <a:prstGeom prst="rect">
            <a:avLst/>
          </a:prstGeom>
          <a:noFill/>
          <a:ln>
            <a:no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3316" name="Picture 4">
            <a:extLst>
              <a:ext uri="{FF2B5EF4-FFF2-40B4-BE49-F238E27FC236}">
                <a16:creationId xmlns:a16="http://schemas.microsoft.com/office/drawing/2014/main" id="{C627701B-D31D-4EDC-AF1E-F478E0D82C1D}"/>
              </a:ext>
            </a:extLst>
          </p:cNvPr>
          <p:cNvPicPr>
            <a:picLocks noChangeAspect="1" noChangeArrowheads="1"/>
          </p:cNvPicPr>
          <p:nvPr/>
        </p:nvPicPr>
        <p:blipFill>
          <a:blip r:embed="rId5">
            <a:lum bright="20000" contrast="20000"/>
            <a:extLst>
              <a:ext uri="{28A0092B-C50C-407E-A947-70E740481C1C}">
                <a14:useLocalDpi xmlns:a14="http://schemas.microsoft.com/office/drawing/2010/main" val="0"/>
              </a:ext>
            </a:extLst>
          </a:blip>
          <a:srcRect l="1668" r="16389" b="9526"/>
          <a:stretch>
            <a:fillRect/>
          </a:stretch>
        </p:blipFill>
        <p:spPr bwMode="auto">
          <a:xfrm>
            <a:off x="1466763" y="504536"/>
            <a:ext cx="7237761" cy="2684386"/>
          </a:xfrm>
          <a:prstGeom prst="rect">
            <a:avLst/>
          </a:prstGeom>
          <a:noFill/>
          <a:ln>
            <a:noFill/>
          </a:ln>
          <a:effectLst>
            <a:outerShdw sx="0" sy="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3314" name="Picture 2">
            <a:extLst>
              <a:ext uri="{FF2B5EF4-FFF2-40B4-BE49-F238E27FC236}">
                <a16:creationId xmlns:a16="http://schemas.microsoft.com/office/drawing/2014/main" id="{B735EE75-EC19-41C8-BA87-947FC4AC746C}"/>
              </a:ext>
            </a:extLst>
          </p:cNvPr>
          <p:cNvPicPr>
            <a:picLocks noChangeAspect="1" noChangeArrowheads="1"/>
          </p:cNvPicPr>
          <p:nvPr/>
        </p:nvPicPr>
        <p:blipFill>
          <a:blip r:embed="rId6">
            <a:lum bright="20000" contrast="20000"/>
            <a:extLst>
              <a:ext uri="{28A0092B-C50C-407E-A947-70E740481C1C}">
                <a14:useLocalDpi xmlns:a14="http://schemas.microsoft.com/office/drawing/2010/main" val="0"/>
              </a:ext>
            </a:extLst>
          </a:blip>
          <a:srcRect l="4454" r="6218"/>
          <a:stretch>
            <a:fillRect/>
          </a:stretch>
        </p:blipFill>
        <p:spPr bwMode="auto">
          <a:xfrm>
            <a:off x="740807" y="1136235"/>
            <a:ext cx="5142200" cy="3237682"/>
          </a:xfrm>
          <a:prstGeom prst="rect">
            <a:avLst/>
          </a:prstGeom>
          <a:noFill/>
          <a:ln>
            <a:no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3317" name="Picture 5">
            <a:extLst>
              <a:ext uri="{FF2B5EF4-FFF2-40B4-BE49-F238E27FC236}">
                <a16:creationId xmlns:a16="http://schemas.microsoft.com/office/drawing/2014/main" id="{B7C9F19C-0192-4A62-A919-DE94C0F1750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8361" y="3638476"/>
            <a:ext cx="7258228" cy="2438546"/>
          </a:xfrm>
          <a:prstGeom prst="rect">
            <a:avLst/>
          </a:prstGeom>
          <a:noFill/>
          <a:ln w="9525" algn="in">
            <a:solidFill>
              <a:srgbClr val="000000"/>
            </a:solidFill>
            <a:miter lim="800000"/>
            <a:headEnd/>
            <a:tailEnd/>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3318" name="Picture 6">
            <a:extLst>
              <a:ext uri="{FF2B5EF4-FFF2-40B4-BE49-F238E27FC236}">
                <a16:creationId xmlns:a16="http://schemas.microsoft.com/office/drawing/2014/main" id="{64BDB69D-D687-4C83-BD8F-1F51EA2E310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b="11279"/>
          <a:stretch>
            <a:fillRect/>
          </a:stretch>
        </p:blipFill>
        <p:spPr bwMode="auto">
          <a:xfrm>
            <a:off x="3800819" y="2437000"/>
            <a:ext cx="4777301" cy="2827186"/>
          </a:xfrm>
          <a:prstGeom prst="rect">
            <a:avLst/>
          </a:prstGeom>
          <a:noFill/>
          <a:ln>
            <a:noFill/>
          </a:ln>
          <a:effectLst>
            <a:outerShdw dist="35921" dir="2700000" algn="ctr" rotWithShape="0">
              <a:srgbClr val="000000"/>
            </a:outerShdw>
          </a:effectLst>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sp>
        <p:nvSpPr>
          <p:cNvPr id="67" name="Rechteck 66">
            <a:extLst>
              <a:ext uri="{FF2B5EF4-FFF2-40B4-BE49-F238E27FC236}">
                <a16:creationId xmlns:a16="http://schemas.microsoft.com/office/drawing/2014/main" id="{01436FFA-9BDD-4CFA-B52E-5666000DD891}"/>
              </a:ext>
            </a:extLst>
          </p:cNvPr>
          <p:cNvSpPr/>
          <p:nvPr/>
        </p:nvSpPr>
        <p:spPr>
          <a:xfrm>
            <a:off x="3262716" y="2339859"/>
            <a:ext cx="3459297" cy="668397"/>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de-DE" sz="2400" dirty="0"/>
              <a:t>Kollaboration</a:t>
            </a:r>
          </a:p>
        </p:txBody>
      </p:sp>
      <p:sp>
        <p:nvSpPr>
          <p:cNvPr id="68" name="Rechteck 67">
            <a:extLst>
              <a:ext uri="{FF2B5EF4-FFF2-40B4-BE49-F238E27FC236}">
                <a16:creationId xmlns:a16="http://schemas.microsoft.com/office/drawing/2014/main" id="{491D84A6-9AAE-4D8D-8103-AE4D9B042F40}"/>
              </a:ext>
            </a:extLst>
          </p:cNvPr>
          <p:cNvSpPr/>
          <p:nvPr/>
        </p:nvSpPr>
        <p:spPr>
          <a:xfrm>
            <a:off x="3262716" y="3119192"/>
            <a:ext cx="3459297" cy="668397"/>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de-DE" sz="2400" dirty="0"/>
              <a:t>Kommunikation</a:t>
            </a:r>
          </a:p>
        </p:txBody>
      </p:sp>
      <p:sp>
        <p:nvSpPr>
          <p:cNvPr id="69" name="Rechteck 68">
            <a:extLst>
              <a:ext uri="{FF2B5EF4-FFF2-40B4-BE49-F238E27FC236}">
                <a16:creationId xmlns:a16="http://schemas.microsoft.com/office/drawing/2014/main" id="{249379B3-014A-4E77-A265-1CDBD9D06953}"/>
              </a:ext>
            </a:extLst>
          </p:cNvPr>
          <p:cNvSpPr/>
          <p:nvPr/>
        </p:nvSpPr>
        <p:spPr>
          <a:xfrm>
            <a:off x="3262716" y="3898525"/>
            <a:ext cx="3459297" cy="668397"/>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de-DE" sz="2400" dirty="0"/>
              <a:t>Problemlösen</a:t>
            </a:r>
          </a:p>
        </p:txBody>
      </p:sp>
      <p:sp>
        <p:nvSpPr>
          <p:cNvPr id="85" name="Rechteck 84">
            <a:extLst>
              <a:ext uri="{FF2B5EF4-FFF2-40B4-BE49-F238E27FC236}">
                <a16:creationId xmlns:a16="http://schemas.microsoft.com/office/drawing/2014/main" id="{88B51746-00C2-45A2-84E9-F5C4E99ABBAF}"/>
              </a:ext>
            </a:extLst>
          </p:cNvPr>
          <p:cNvSpPr/>
          <p:nvPr/>
        </p:nvSpPr>
        <p:spPr>
          <a:xfrm>
            <a:off x="3262715" y="4693029"/>
            <a:ext cx="3459297" cy="668397"/>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de-DE" sz="2400" dirty="0"/>
              <a:t>Kreativität</a:t>
            </a:r>
          </a:p>
        </p:txBody>
      </p:sp>
    </p:spTree>
    <p:extLst>
      <p:ext uri="{BB962C8B-B14F-4D97-AF65-F5344CB8AC3E}">
        <p14:creationId xmlns:p14="http://schemas.microsoft.com/office/powerpoint/2010/main" val="16470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animBg="1"/>
      <p:bldP spid="68" grpId="0" animBg="1"/>
      <p:bldP spid="69" grpId="0" animBg="1"/>
      <p:bldP spid="8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feld 16">
            <a:extLst>
              <a:ext uri="{FF2B5EF4-FFF2-40B4-BE49-F238E27FC236}">
                <a16:creationId xmlns:a16="http://schemas.microsoft.com/office/drawing/2014/main" id="{7CE3A2EA-8D9E-45B4-862B-051DECD0D21E}"/>
              </a:ext>
            </a:extLst>
          </p:cNvPr>
          <p:cNvSpPr txBox="1"/>
          <p:nvPr/>
        </p:nvSpPr>
        <p:spPr>
          <a:xfrm>
            <a:off x="5559695" y="2063938"/>
            <a:ext cx="2369559"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Kleine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5813604" y="2700098"/>
            <a:ext cx="2998706"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a:t>
            </a:r>
            <a:r>
              <a:rPr lang="de-DE" sz="3200" b="1" dirty="0">
                <a:effectLst>
                  <a:outerShdw blurRad="38100" dist="38100" dir="2700000" algn="tl">
                    <a:srgbClr val="000000">
                      <a:alpha val="43137"/>
                    </a:srgbClr>
                  </a:outerShdw>
                </a:effectLst>
                <a:latin typeface="+mj-lt"/>
              </a:rPr>
              <a:t>Großwerden</a:t>
            </a:r>
          </a:p>
        </p:txBody>
      </p:sp>
      <p:pic>
        <p:nvPicPr>
          <p:cNvPr id="9" name="Grafik 8">
            <a:extLst>
              <a:ext uri="{FF2B5EF4-FFF2-40B4-BE49-F238E27FC236}">
                <a16:creationId xmlns:a16="http://schemas.microsoft.com/office/drawing/2014/main" id="{A6C95D60-7436-4E9C-BA96-D5F79E393A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26673">
            <a:off x="223832" y="2068745"/>
            <a:ext cx="8645256" cy="3966085"/>
          </a:xfrm>
          <a:prstGeom prst="rect">
            <a:avLst/>
          </a:prstGeom>
          <a:effectLst>
            <a:outerShdw blurRad="63500" sx="102000" sy="102000" algn="ctr" rotWithShape="0">
              <a:prstClr val="black">
                <a:alpha val="40000"/>
              </a:prstClr>
            </a:outerShdw>
          </a:effectLst>
        </p:spPr>
      </p:pic>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4">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pic>
        <p:nvPicPr>
          <p:cNvPr id="74" name="Picture 2" descr="1279t">
            <a:extLst>
              <a:ext uri="{FF2B5EF4-FFF2-40B4-BE49-F238E27FC236}">
                <a16:creationId xmlns:a16="http://schemas.microsoft.com/office/drawing/2014/main" id="{4F4C4168-F0EA-4839-BAA8-757842CBB2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606" t="8195" r="8957" b="17519"/>
          <a:stretch>
            <a:fillRect/>
          </a:stretch>
        </p:blipFill>
        <p:spPr bwMode="auto">
          <a:xfrm rot="21432704">
            <a:off x="9742360" y="743559"/>
            <a:ext cx="6118166" cy="3577026"/>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38914" name="Picture 2" descr="https://lh3.googleusercontent.com/etD3iGyaoQ5tD6CwTJvcSpvjVaGdORko_U0Diz8yJRo8UxOZmifBEryUrHme6itxks4H3EsKhHfLehX-5EYulzDxVdW6VGcrFXeDe1QrlnO9mSwMZj0sb4aAzU6OIRAKCSQFBAjOd855ssEshQgBwuIJGfQZSpMiwXlT39h4XDZ2qzS-IG0V2meRADdBPk6B1WZctWRbovWD6TkwCoebp9RezBoq_R8h1dtmbelFvgFR7CouxyRg4ROY8dY_TdczuzPjEW-FeQkVedzMvOZrggaZ8tBcDoLoohS8MC02lfYvPjsHdNC4WQvcD6hqpu8YIUAeZygOaEW6JsdJESenSypDhSI1RFd-TBO1eOBkLwv29trwjOs4nwNmWdVgD3Jt7o5kGVrnUCFs3VIcjhxCIldumAh9QEJmueGWDANcPxlnlOhAsFvVNR3p8PbZePLkYJS5Xo2PpY5nx0oIYgJF7mzursRHzF9FUg3HMWEajtPyHqY4ZgB68siyC-o40QWvseyBjhHbPB8V5OtAaie-jSc642kPid7UnamtAH6KGbQUjtTQKXW-Ny-oMmDzV28ChYF5yFgy9xiFLO-trqNXiey1TVyzr5bPuvaXUacEYvJB5BwtbYkaYkLBMlMps70jnoS3TpkK08icjBYzlwlqjDDreT8MskdL=w1704-h958-no">
            <a:extLst>
              <a:ext uri="{FF2B5EF4-FFF2-40B4-BE49-F238E27FC236}">
                <a16:creationId xmlns:a16="http://schemas.microsoft.com/office/drawing/2014/main" id="{AD862E7D-A921-4F5C-86CD-F817EEDADA4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078557" y="2145256"/>
            <a:ext cx="6138835" cy="3450963"/>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
        <p:nvSpPr>
          <p:cNvPr id="3" name="Textfeld 2">
            <a:extLst>
              <a:ext uri="{FF2B5EF4-FFF2-40B4-BE49-F238E27FC236}">
                <a16:creationId xmlns:a16="http://schemas.microsoft.com/office/drawing/2014/main" id="{1BAFC13B-4A18-4ABD-ADA1-BE6E646D7427}"/>
              </a:ext>
            </a:extLst>
          </p:cNvPr>
          <p:cNvSpPr txBox="1"/>
          <p:nvPr/>
        </p:nvSpPr>
        <p:spPr>
          <a:xfrm rot="21189063">
            <a:off x="351839" y="543096"/>
            <a:ext cx="3095897" cy="523220"/>
          </a:xfrm>
          <a:prstGeom prst="rect">
            <a:avLst/>
          </a:prstGeom>
          <a:solidFill>
            <a:srgbClr val="FFC000"/>
          </a:solidFill>
        </p:spPr>
        <p:txBody>
          <a:bodyPr wrap="square" rtlCol="0">
            <a:spAutoFit/>
          </a:bodyPr>
          <a:lstStyle/>
          <a:p>
            <a:pPr algn="ctr"/>
            <a:r>
              <a:rPr lang="de-DE" sz="2800" dirty="0"/>
              <a:t>Coaching</a:t>
            </a:r>
          </a:p>
        </p:txBody>
      </p:sp>
      <p:pic>
        <p:nvPicPr>
          <p:cNvPr id="7" name="Grafik 6">
            <a:extLst>
              <a:ext uri="{FF2B5EF4-FFF2-40B4-BE49-F238E27FC236}">
                <a16:creationId xmlns:a16="http://schemas.microsoft.com/office/drawing/2014/main" id="{1F08D22F-EBA1-4A69-B50E-10F7664C98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1421690">
            <a:off x="-1330930" y="1609946"/>
            <a:ext cx="8324120" cy="4521581"/>
          </a:xfrm>
          <a:prstGeom prst="rect">
            <a:avLst/>
          </a:prstGeom>
          <a:effectLst>
            <a:outerShdw blurRad="63500" sx="102000" sy="102000" algn="ctr" rotWithShape="0">
              <a:prstClr val="black">
                <a:alpha val="40000"/>
              </a:prstClr>
            </a:outerShdw>
          </a:effectLst>
        </p:spPr>
      </p:pic>
      <p:sp>
        <p:nvSpPr>
          <p:cNvPr id="45" name="Textfeld 44">
            <a:extLst>
              <a:ext uri="{FF2B5EF4-FFF2-40B4-BE49-F238E27FC236}">
                <a16:creationId xmlns:a16="http://schemas.microsoft.com/office/drawing/2014/main" id="{72FDA6DD-ABEE-415D-8AB2-FA25616FAE11}"/>
              </a:ext>
            </a:extLst>
          </p:cNvPr>
          <p:cNvSpPr txBox="1"/>
          <p:nvPr/>
        </p:nvSpPr>
        <p:spPr>
          <a:xfrm rot="21203025">
            <a:off x="2434916" y="805171"/>
            <a:ext cx="3095897" cy="523220"/>
          </a:xfrm>
          <a:prstGeom prst="rect">
            <a:avLst/>
          </a:prstGeom>
          <a:solidFill>
            <a:srgbClr val="FFC000"/>
          </a:solidFill>
        </p:spPr>
        <p:txBody>
          <a:bodyPr wrap="square" rtlCol="0">
            <a:spAutoFit/>
          </a:bodyPr>
          <a:lstStyle/>
          <a:p>
            <a:pPr algn="ctr"/>
            <a:r>
              <a:rPr lang="de-DE" sz="2800" dirty="0" err="1"/>
              <a:t>LernRaum</a:t>
            </a:r>
            <a:endParaRPr lang="de-DE" sz="2800" dirty="0"/>
          </a:p>
        </p:txBody>
      </p:sp>
    </p:spTree>
    <p:extLst>
      <p:ext uri="{BB962C8B-B14F-4D97-AF65-F5344CB8AC3E}">
        <p14:creationId xmlns:p14="http://schemas.microsoft.com/office/powerpoint/2010/main" val="4262401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1703804" y="2958525"/>
            <a:ext cx="3955635"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Die Monate vor Corona</a:t>
            </a:r>
            <a:endParaRPr lang="de-DE" sz="3200" dirty="0">
              <a:effectLst>
                <a:outerShdw blurRad="38100" dist="38100" dir="2700000" algn="tl">
                  <a:srgbClr val="000000">
                    <a:alpha val="43137"/>
                  </a:srgbClr>
                </a:outerShdw>
              </a:effectLst>
              <a:latin typeface="+mj-lt"/>
            </a:endParaRPr>
          </a:p>
        </p:txBody>
      </p:sp>
      <p:pic>
        <p:nvPicPr>
          <p:cNvPr id="74" name="Picture 2" descr="1279t">
            <a:extLst>
              <a:ext uri="{FF2B5EF4-FFF2-40B4-BE49-F238E27FC236}">
                <a16:creationId xmlns:a16="http://schemas.microsoft.com/office/drawing/2014/main" id="{4F4C4168-F0EA-4839-BAA8-757842CBB2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606" t="8195" r="8957" b="17519"/>
          <a:stretch>
            <a:fillRect/>
          </a:stretch>
        </p:blipFill>
        <p:spPr bwMode="auto">
          <a:xfrm rot="21432704">
            <a:off x="9742360" y="743559"/>
            <a:ext cx="6118166" cy="3577026"/>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6602840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Grafik 19">
            <a:extLst>
              <a:ext uri="{FF2B5EF4-FFF2-40B4-BE49-F238E27FC236}">
                <a16:creationId xmlns:a16="http://schemas.microsoft.com/office/drawing/2014/main" id="{A49084FA-50D0-4540-B940-AF35049A20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371241">
            <a:off x="1916646" y="2325991"/>
            <a:ext cx="6656096" cy="37440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1" name="Grafik 20">
            <a:extLst>
              <a:ext uri="{FF2B5EF4-FFF2-40B4-BE49-F238E27FC236}">
                <a16:creationId xmlns:a16="http://schemas.microsoft.com/office/drawing/2014/main" id="{55CA19D1-8B68-4378-806E-BBE33E1EB2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371241">
            <a:off x="846159" y="950695"/>
            <a:ext cx="6656096" cy="37440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2" descr="IMG_6409">
            <a:extLst>
              <a:ext uri="{FF2B5EF4-FFF2-40B4-BE49-F238E27FC236}">
                <a16:creationId xmlns:a16="http://schemas.microsoft.com/office/drawing/2014/main" id="{0C72F0FB-18ED-43AB-ABBF-820D550B1C93}"/>
              </a:ext>
            </a:extLst>
          </p:cNvPr>
          <p:cNvPicPr>
            <a:picLocks noChangeAspect="1" noChangeArrowheads="1"/>
          </p:cNvPicPr>
          <p:nvPr/>
        </p:nvPicPr>
        <p:blipFill rotWithShape="1">
          <a:blip r:embed="rId4">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16" name="Group 2">
            <a:extLst>
              <a:ext uri="{FF2B5EF4-FFF2-40B4-BE49-F238E27FC236}">
                <a16:creationId xmlns:a16="http://schemas.microsoft.com/office/drawing/2014/main" id="{06037BC9-A788-430C-B295-21A6AE6AC585}"/>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17" name="Freeform 3">
              <a:extLst>
                <a:ext uri="{FF2B5EF4-FFF2-40B4-BE49-F238E27FC236}">
                  <a16:creationId xmlns:a16="http://schemas.microsoft.com/office/drawing/2014/main" id="{43FA8A58-FCDE-4C78-845C-04E85665C370}"/>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18" name="Freeform 4">
              <a:extLst>
                <a:ext uri="{FF2B5EF4-FFF2-40B4-BE49-F238E27FC236}">
                  <a16:creationId xmlns:a16="http://schemas.microsoft.com/office/drawing/2014/main" id="{1392AB98-80A0-4E8B-89E4-E60B9AAACAC0}"/>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pic>
        <p:nvPicPr>
          <p:cNvPr id="15" name="Picture 2" descr="https://kreisgymnasium-neuenburg.de/wp-content/uploads/2017/03/1422t.jpg">
            <a:extLst>
              <a:ext uri="{FF2B5EF4-FFF2-40B4-BE49-F238E27FC236}">
                <a16:creationId xmlns:a16="http://schemas.microsoft.com/office/drawing/2014/main" id="{E6243BB5-BAE7-4F20-95D2-E6D10B92BE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592146">
            <a:off x="-5319719" y="-1240820"/>
            <a:ext cx="4233978" cy="423397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19" name="Grafik 18">
            <a:extLst>
              <a:ext uri="{FF2B5EF4-FFF2-40B4-BE49-F238E27FC236}">
                <a16:creationId xmlns:a16="http://schemas.microsoft.com/office/drawing/2014/main" id="{29B984E2-62B0-46F1-9F34-D4DD42768B1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733174">
            <a:off x="10703514" y="-1478898"/>
            <a:ext cx="7523704" cy="50088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4" name="Picture 14">
            <a:extLst>
              <a:ext uri="{FF2B5EF4-FFF2-40B4-BE49-F238E27FC236}">
                <a16:creationId xmlns:a16="http://schemas.microsoft.com/office/drawing/2014/main" id="{26FDA1EB-DCC5-48A2-9903-48F56AEF56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1399109">
            <a:off x="1822337" y="1466588"/>
            <a:ext cx="4643931" cy="26114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7" name="Picture 20">
            <a:extLst>
              <a:ext uri="{FF2B5EF4-FFF2-40B4-BE49-F238E27FC236}">
                <a16:creationId xmlns:a16="http://schemas.microsoft.com/office/drawing/2014/main" id="{27E0F2A0-B403-4BF5-AC8A-C15FD29ACB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399109">
            <a:off x="3197734" y="2442528"/>
            <a:ext cx="5288251" cy="297372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8" name="Picture 22">
            <a:extLst>
              <a:ext uri="{FF2B5EF4-FFF2-40B4-BE49-F238E27FC236}">
                <a16:creationId xmlns:a16="http://schemas.microsoft.com/office/drawing/2014/main" id="{DB76C228-D8AF-464A-9470-09443B330720}"/>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rot="21399109">
            <a:off x="3212511" y="1753006"/>
            <a:ext cx="4643932" cy="26114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1" name="Picture 28">
            <a:extLst>
              <a:ext uri="{FF2B5EF4-FFF2-40B4-BE49-F238E27FC236}">
                <a16:creationId xmlns:a16="http://schemas.microsoft.com/office/drawing/2014/main" id="{B43140AC-5423-47FF-A519-E6C82512E64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21399109">
            <a:off x="1197634" y="2244603"/>
            <a:ext cx="6106160" cy="34336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2" name="Picture 30">
            <a:extLst>
              <a:ext uri="{FF2B5EF4-FFF2-40B4-BE49-F238E27FC236}">
                <a16:creationId xmlns:a16="http://schemas.microsoft.com/office/drawing/2014/main" id="{2AC482E5-A93B-40A5-8630-FE2CB6E12FB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246291">
            <a:off x="2639297" y="900976"/>
            <a:ext cx="5590529" cy="31437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3" name="Picture 32">
            <a:extLst>
              <a:ext uri="{FF2B5EF4-FFF2-40B4-BE49-F238E27FC236}">
                <a16:creationId xmlns:a16="http://schemas.microsoft.com/office/drawing/2014/main" id="{428A413A-127F-43B1-89D9-D0B06CF4B64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rot="21399109">
            <a:off x="2058294" y="1598068"/>
            <a:ext cx="5093093" cy="38189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4" name="Picture 34">
            <a:extLst>
              <a:ext uri="{FF2B5EF4-FFF2-40B4-BE49-F238E27FC236}">
                <a16:creationId xmlns:a16="http://schemas.microsoft.com/office/drawing/2014/main" id="{F1D1BA32-93A1-4A0D-8E68-0C3FACE38E9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265300" y="957976"/>
            <a:ext cx="6419336" cy="48133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2" name="Grafik 21">
            <a:extLst>
              <a:ext uri="{FF2B5EF4-FFF2-40B4-BE49-F238E27FC236}">
                <a16:creationId xmlns:a16="http://schemas.microsoft.com/office/drawing/2014/main" id="{CBEABDEE-8ECC-4CBE-A250-2CE3A2ED9CEB}"/>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rot="21290505">
            <a:off x="1277720" y="1629768"/>
            <a:ext cx="6854983" cy="38559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3" name="Grafik 22">
            <a:extLst>
              <a:ext uri="{FF2B5EF4-FFF2-40B4-BE49-F238E27FC236}">
                <a16:creationId xmlns:a16="http://schemas.microsoft.com/office/drawing/2014/main" id="{6A2FC4D0-752B-4F64-8684-7D6D767B917D}"/>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rot="21397240">
            <a:off x="866217" y="1390402"/>
            <a:ext cx="7388126" cy="415582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5" name="Grafik 24">
            <a:extLst>
              <a:ext uri="{FF2B5EF4-FFF2-40B4-BE49-F238E27FC236}">
                <a16:creationId xmlns:a16="http://schemas.microsoft.com/office/drawing/2014/main" id="{2468511F-2DA0-4133-968C-A0CF6845BFC9}"/>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rot="170557">
            <a:off x="758214" y="1356760"/>
            <a:ext cx="7305315" cy="41092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6" name="Grafik 25">
            <a:extLst>
              <a:ext uri="{FF2B5EF4-FFF2-40B4-BE49-F238E27FC236}">
                <a16:creationId xmlns:a16="http://schemas.microsoft.com/office/drawing/2014/main" id="{D6926BB1-14BC-4A1D-BF62-8E4A433A2104}"/>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rot="21238363">
            <a:off x="450577" y="1227792"/>
            <a:ext cx="6656096" cy="37440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6" name="Grafik 35">
            <a:extLst>
              <a:ext uri="{FF2B5EF4-FFF2-40B4-BE49-F238E27FC236}">
                <a16:creationId xmlns:a16="http://schemas.microsoft.com/office/drawing/2014/main" id="{3F957E1D-D6C9-405B-9AE1-D4C6CEE27AB0}"/>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rot="21551723">
            <a:off x="1499850" y="1917241"/>
            <a:ext cx="6656096" cy="37440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7" name="Grafik 36">
            <a:extLst>
              <a:ext uri="{FF2B5EF4-FFF2-40B4-BE49-F238E27FC236}">
                <a16:creationId xmlns:a16="http://schemas.microsoft.com/office/drawing/2014/main" id="{6D546962-A544-45C8-84F5-D6F834753AAA}"/>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rot="21551723">
            <a:off x="1663976" y="2088886"/>
            <a:ext cx="6656096" cy="37440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8" name="Grafik 37">
            <a:extLst>
              <a:ext uri="{FF2B5EF4-FFF2-40B4-BE49-F238E27FC236}">
                <a16:creationId xmlns:a16="http://schemas.microsoft.com/office/drawing/2014/main" id="{8C93B66A-F36E-480F-99E9-4C5F49C64A8B}"/>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rot="21551723">
            <a:off x="1859665" y="2213904"/>
            <a:ext cx="6656096" cy="37440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9" name="Grafik 38">
            <a:extLst>
              <a:ext uri="{FF2B5EF4-FFF2-40B4-BE49-F238E27FC236}">
                <a16:creationId xmlns:a16="http://schemas.microsoft.com/office/drawing/2014/main" id="{68480C50-96AB-4899-A915-2BC5D67FE800}"/>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rot="153773">
            <a:off x="2053535" y="2347035"/>
            <a:ext cx="6656096" cy="37440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4111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6"/>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7"/>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616932" y="1698471"/>
            <a:ext cx="2938625"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Und mit Corona?</a:t>
            </a:r>
            <a:endParaRPr lang="de-DE" sz="3200" dirty="0">
              <a:effectLst>
                <a:outerShdw blurRad="38100" dist="38100" dir="2700000" algn="tl">
                  <a:srgbClr val="000000">
                    <a:alpha val="43137"/>
                  </a:srgbClr>
                </a:outerShdw>
              </a:effectLst>
              <a:latin typeface="+mj-lt"/>
            </a:endParaRPr>
          </a:p>
        </p:txBody>
      </p:sp>
      <p:pic>
        <p:nvPicPr>
          <p:cNvPr id="74" name="Picture 2" descr="1279t">
            <a:extLst>
              <a:ext uri="{FF2B5EF4-FFF2-40B4-BE49-F238E27FC236}">
                <a16:creationId xmlns:a16="http://schemas.microsoft.com/office/drawing/2014/main" id="{4F4C4168-F0EA-4839-BAA8-757842CBB2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606" t="8195" r="8957" b="17519"/>
          <a:stretch>
            <a:fillRect/>
          </a:stretch>
        </p:blipFill>
        <p:spPr bwMode="auto">
          <a:xfrm rot="21432704">
            <a:off x="9742360" y="743559"/>
            <a:ext cx="6118166" cy="3577026"/>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14338" name="Picture 2">
            <a:extLst>
              <a:ext uri="{FF2B5EF4-FFF2-40B4-BE49-F238E27FC236}">
                <a16:creationId xmlns:a16="http://schemas.microsoft.com/office/drawing/2014/main" id="{2CE16DF5-12AD-4A81-AD62-594CB03B9B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47854" y="2086509"/>
            <a:ext cx="5259825" cy="3474589"/>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macbook pro displaying group of people">
            <a:extLst>
              <a:ext uri="{FF2B5EF4-FFF2-40B4-BE49-F238E27FC236}">
                <a16:creationId xmlns:a16="http://schemas.microsoft.com/office/drawing/2014/main" id="{F6677CF8-FD21-44FB-8E63-BA57EECC559C}"/>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54967" y="2621493"/>
            <a:ext cx="3620877" cy="2715658"/>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3950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pic>
        <p:nvPicPr>
          <p:cNvPr id="74" name="Picture 2" descr="1279t">
            <a:extLst>
              <a:ext uri="{FF2B5EF4-FFF2-40B4-BE49-F238E27FC236}">
                <a16:creationId xmlns:a16="http://schemas.microsoft.com/office/drawing/2014/main" id="{4F4C4168-F0EA-4839-BAA8-757842CBB2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606" t="8195" r="8957" b="17519"/>
          <a:stretch>
            <a:fillRect/>
          </a:stretch>
        </p:blipFill>
        <p:spPr bwMode="auto">
          <a:xfrm rot="21432704">
            <a:off x="9742360" y="743559"/>
            <a:ext cx="6118166" cy="3577026"/>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14" name="Picture 4" descr="macbook pro displaying group of people">
            <a:extLst>
              <a:ext uri="{FF2B5EF4-FFF2-40B4-BE49-F238E27FC236}">
                <a16:creationId xmlns:a16="http://schemas.microsoft.com/office/drawing/2014/main" id="{15CEA716-630D-497B-A05C-DB445491D8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0866" y="4418598"/>
            <a:ext cx="2687502" cy="2015627"/>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5" name="Gruppieren 14">
            <a:extLst>
              <a:ext uri="{FF2B5EF4-FFF2-40B4-BE49-F238E27FC236}">
                <a16:creationId xmlns:a16="http://schemas.microsoft.com/office/drawing/2014/main" id="{477F5354-F61C-44FE-A0DF-3552655F3DF2}"/>
              </a:ext>
            </a:extLst>
          </p:cNvPr>
          <p:cNvGrpSpPr/>
          <p:nvPr/>
        </p:nvGrpSpPr>
        <p:grpSpPr>
          <a:xfrm>
            <a:off x="3483439" y="2330859"/>
            <a:ext cx="4998983" cy="3659842"/>
            <a:chOff x="838122" y="1217110"/>
            <a:chExt cx="4123165" cy="4710491"/>
          </a:xfrm>
        </p:grpSpPr>
        <p:cxnSp>
          <p:nvCxnSpPr>
            <p:cNvPr id="16" name="Gerader Verbinder 15">
              <a:extLst>
                <a:ext uri="{FF2B5EF4-FFF2-40B4-BE49-F238E27FC236}">
                  <a16:creationId xmlns:a16="http://schemas.microsoft.com/office/drawing/2014/main" id="{24F3CDA2-B0D6-4441-9F93-C394C17631A3}"/>
                </a:ext>
              </a:extLst>
            </p:cNvPr>
            <p:cNvCxnSpPr/>
            <p:nvPr/>
          </p:nvCxnSpPr>
          <p:spPr>
            <a:xfrm>
              <a:off x="947269" y="59037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8B49CDFE-ADBD-4E7B-8037-C5E6BAC0E736}"/>
                </a:ext>
              </a:extLst>
            </p:cNvPr>
            <p:cNvCxnSpPr/>
            <p:nvPr/>
          </p:nvCxnSpPr>
          <p:spPr>
            <a:xfrm>
              <a:off x="947269" y="5380555"/>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55CBDA8B-B810-42B9-B74B-E4161B69819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F3BA2206-707C-4F45-9EA0-02BF624B5199}"/>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0" name="Gerader Verbinder 19">
              <a:extLst>
                <a:ext uri="{FF2B5EF4-FFF2-40B4-BE49-F238E27FC236}">
                  <a16:creationId xmlns:a16="http://schemas.microsoft.com/office/drawing/2014/main" id="{292EB952-6DF4-4FA7-8B30-617A2A07AC22}"/>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A161F90F-5822-4BCB-82AE-994C3CEF2B7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2" name="Gerader Verbinder 21">
              <a:extLst>
                <a:ext uri="{FF2B5EF4-FFF2-40B4-BE49-F238E27FC236}">
                  <a16:creationId xmlns:a16="http://schemas.microsoft.com/office/drawing/2014/main" id="{FA4C2B42-1F19-429B-917F-232C47899EC2}"/>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3" name="Gerader Verbinder 22">
              <a:extLst>
                <a:ext uri="{FF2B5EF4-FFF2-40B4-BE49-F238E27FC236}">
                  <a16:creationId xmlns:a16="http://schemas.microsoft.com/office/drawing/2014/main" id="{0D9A1639-69F9-4166-8034-CBEBB1C0522A}"/>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24" name="Gruppieren 23">
              <a:extLst>
                <a:ext uri="{FF2B5EF4-FFF2-40B4-BE49-F238E27FC236}">
                  <a16:creationId xmlns:a16="http://schemas.microsoft.com/office/drawing/2014/main" id="{E1A633F0-BD44-472A-BD4D-FC4BEA01BC07}"/>
                </a:ext>
              </a:extLst>
            </p:cNvPr>
            <p:cNvGrpSpPr/>
            <p:nvPr/>
          </p:nvGrpSpPr>
          <p:grpSpPr>
            <a:xfrm>
              <a:off x="838122" y="1217110"/>
              <a:ext cx="340158" cy="4710491"/>
              <a:chOff x="838122" y="1217110"/>
              <a:chExt cx="340158" cy="4710491"/>
            </a:xfrm>
          </p:grpSpPr>
          <p:sp>
            <p:nvSpPr>
              <p:cNvPr id="27" name="Textfeld 26">
                <a:extLst>
                  <a:ext uri="{FF2B5EF4-FFF2-40B4-BE49-F238E27FC236}">
                    <a16:creationId xmlns:a16="http://schemas.microsoft.com/office/drawing/2014/main" id="{343F816C-F783-493E-A1CE-FC93413895B3}"/>
                  </a:ext>
                </a:extLst>
              </p:cNvPr>
              <p:cNvSpPr txBox="1"/>
              <p:nvPr/>
            </p:nvSpPr>
            <p:spPr>
              <a:xfrm>
                <a:off x="838122" y="5333403"/>
                <a:ext cx="280563" cy="594198"/>
              </a:xfrm>
              <a:prstGeom prst="rect">
                <a:avLst/>
              </a:prstGeom>
              <a:noFill/>
            </p:spPr>
            <p:txBody>
              <a:bodyPr wrap="none" rtlCol="0">
                <a:spAutoFit/>
              </a:bodyPr>
              <a:lstStyle/>
              <a:p>
                <a:r>
                  <a:rPr lang="de-DE" sz="2400" dirty="0">
                    <a:solidFill>
                      <a:schemeClr val="tx1">
                        <a:lumMod val="50000"/>
                        <a:lumOff val="50000"/>
                      </a:schemeClr>
                    </a:solidFill>
                  </a:rPr>
                  <a:t>9</a:t>
                </a:r>
              </a:p>
            </p:txBody>
          </p:sp>
          <p:sp>
            <p:nvSpPr>
              <p:cNvPr id="28" name="Textfeld 27">
                <a:extLst>
                  <a:ext uri="{FF2B5EF4-FFF2-40B4-BE49-F238E27FC236}">
                    <a16:creationId xmlns:a16="http://schemas.microsoft.com/office/drawing/2014/main" id="{83F2FEAE-6F36-4115-90F4-58BE1AFDC4EB}"/>
                  </a:ext>
                </a:extLst>
              </p:cNvPr>
              <p:cNvSpPr txBox="1"/>
              <p:nvPr/>
            </p:nvSpPr>
            <p:spPr>
              <a:xfrm>
                <a:off x="838122" y="4810186"/>
                <a:ext cx="280563" cy="594198"/>
              </a:xfrm>
              <a:prstGeom prst="rect">
                <a:avLst/>
              </a:prstGeom>
              <a:noFill/>
            </p:spPr>
            <p:txBody>
              <a:bodyPr wrap="none" rtlCol="0">
                <a:spAutoFit/>
              </a:bodyPr>
              <a:lstStyle/>
              <a:p>
                <a:r>
                  <a:rPr lang="de-DE" sz="2400" dirty="0">
                    <a:solidFill>
                      <a:schemeClr val="tx1">
                        <a:lumMod val="50000"/>
                        <a:lumOff val="50000"/>
                      </a:schemeClr>
                    </a:solidFill>
                  </a:rPr>
                  <a:t>8</a:t>
                </a:r>
              </a:p>
            </p:txBody>
          </p:sp>
          <p:sp>
            <p:nvSpPr>
              <p:cNvPr id="29" name="Textfeld 28">
                <a:extLst>
                  <a:ext uri="{FF2B5EF4-FFF2-40B4-BE49-F238E27FC236}">
                    <a16:creationId xmlns:a16="http://schemas.microsoft.com/office/drawing/2014/main" id="{3FFF6622-075F-4F43-AF5A-FB65D00C81EA}"/>
                  </a:ext>
                </a:extLst>
              </p:cNvPr>
              <p:cNvSpPr txBox="1"/>
              <p:nvPr/>
            </p:nvSpPr>
            <p:spPr>
              <a:xfrm>
                <a:off x="838122" y="3833211"/>
                <a:ext cx="340158" cy="594196"/>
              </a:xfrm>
              <a:prstGeom prst="rect">
                <a:avLst/>
              </a:prstGeom>
              <a:noFill/>
            </p:spPr>
            <p:txBody>
              <a:bodyPr wrap="none" rtlCol="0">
                <a:spAutoFit/>
              </a:bodyPr>
              <a:lstStyle/>
              <a:p>
                <a:r>
                  <a:rPr lang="de-DE" sz="2400" dirty="0">
                    <a:solidFill>
                      <a:schemeClr val="tx1">
                        <a:lumMod val="50000"/>
                        <a:lumOff val="50000"/>
                      </a:schemeClr>
                    </a:solidFill>
                  </a:rPr>
                  <a:t>6</a:t>
                </a:r>
              </a:p>
            </p:txBody>
          </p:sp>
          <p:sp>
            <p:nvSpPr>
              <p:cNvPr id="30" name="Textfeld 29">
                <a:extLst>
                  <a:ext uri="{FF2B5EF4-FFF2-40B4-BE49-F238E27FC236}">
                    <a16:creationId xmlns:a16="http://schemas.microsoft.com/office/drawing/2014/main" id="{1FE706E8-9FE4-4CCF-BC48-A4CABD7AC2B3}"/>
                  </a:ext>
                </a:extLst>
              </p:cNvPr>
              <p:cNvSpPr txBox="1"/>
              <p:nvPr/>
            </p:nvSpPr>
            <p:spPr>
              <a:xfrm>
                <a:off x="838122" y="3309990"/>
                <a:ext cx="340158" cy="594196"/>
              </a:xfrm>
              <a:prstGeom prst="rect">
                <a:avLst/>
              </a:prstGeom>
              <a:noFill/>
            </p:spPr>
            <p:txBody>
              <a:bodyPr wrap="none" rtlCol="0">
                <a:spAutoFit/>
              </a:bodyPr>
              <a:lstStyle/>
              <a:p>
                <a:r>
                  <a:rPr lang="de-DE" sz="2400" dirty="0">
                    <a:solidFill>
                      <a:schemeClr val="tx1">
                        <a:lumMod val="50000"/>
                        <a:lumOff val="50000"/>
                      </a:schemeClr>
                    </a:solidFill>
                  </a:rPr>
                  <a:t>5</a:t>
                </a:r>
              </a:p>
            </p:txBody>
          </p:sp>
          <p:sp>
            <p:nvSpPr>
              <p:cNvPr id="31" name="Textfeld 30">
                <a:extLst>
                  <a:ext uri="{FF2B5EF4-FFF2-40B4-BE49-F238E27FC236}">
                    <a16:creationId xmlns:a16="http://schemas.microsoft.com/office/drawing/2014/main" id="{B04CDDCE-56A8-4353-806D-5B24C8D0780D}"/>
                  </a:ext>
                </a:extLst>
              </p:cNvPr>
              <p:cNvSpPr txBox="1"/>
              <p:nvPr/>
            </p:nvSpPr>
            <p:spPr>
              <a:xfrm>
                <a:off x="838122" y="2786770"/>
                <a:ext cx="340158" cy="594196"/>
              </a:xfrm>
              <a:prstGeom prst="rect">
                <a:avLst/>
              </a:prstGeom>
              <a:noFill/>
            </p:spPr>
            <p:txBody>
              <a:bodyPr wrap="none" rtlCol="0">
                <a:spAutoFit/>
              </a:bodyPr>
              <a:lstStyle/>
              <a:p>
                <a:r>
                  <a:rPr lang="de-DE" sz="2400" dirty="0">
                    <a:solidFill>
                      <a:schemeClr val="tx1">
                        <a:lumMod val="50000"/>
                        <a:lumOff val="50000"/>
                      </a:schemeClr>
                    </a:solidFill>
                  </a:rPr>
                  <a:t>4</a:t>
                </a:r>
              </a:p>
            </p:txBody>
          </p:sp>
          <p:sp>
            <p:nvSpPr>
              <p:cNvPr id="32" name="Textfeld 31">
                <a:extLst>
                  <a:ext uri="{FF2B5EF4-FFF2-40B4-BE49-F238E27FC236}">
                    <a16:creationId xmlns:a16="http://schemas.microsoft.com/office/drawing/2014/main" id="{62DA08E0-74B8-409F-8030-B01C3ADE649B}"/>
                  </a:ext>
                </a:extLst>
              </p:cNvPr>
              <p:cNvSpPr txBox="1"/>
              <p:nvPr/>
            </p:nvSpPr>
            <p:spPr>
              <a:xfrm>
                <a:off x="838122" y="2263549"/>
                <a:ext cx="340158" cy="594196"/>
              </a:xfrm>
              <a:prstGeom prst="rect">
                <a:avLst/>
              </a:prstGeom>
              <a:noFill/>
            </p:spPr>
            <p:txBody>
              <a:bodyPr wrap="none" rtlCol="0">
                <a:spAutoFit/>
              </a:bodyPr>
              <a:lstStyle/>
              <a:p>
                <a:r>
                  <a:rPr lang="de-DE" sz="2400" dirty="0">
                    <a:solidFill>
                      <a:schemeClr val="tx1">
                        <a:lumMod val="50000"/>
                        <a:lumOff val="50000"/>
                      </a:schemeClr>
                    </a:solidFill>
                  </a:rPr>
                  <a:t>3</a:t>
                </a:r>
              </a:p>
            </p:txBody>
          </p:sp>
          <p:sp>
            <p:nvSpPr>
              <p:cNvPr id="33" name="Textfeld 32">
                <a:extLst>
                  <a:ext uri="{FF2B5EF4-FFF2-40B4-BE49-F238E27FC236}">
                    <a16:creationId xmlns:a16="http://schemas.microsoft.com/office/drawing/2014/main" id="{CFD2D68E-C9CF-40D9-BB72-85FE92988E03}"/>
                  </a:ext>
                </a:extLst>
              </p:cNvPr>
              <p:cNvSpPr txBox="1"/>
              <p:nvPr/>
            </p:nvSpPr>
            <p:spPr>
              <a:xfrm>
                <a:off x="838122" y="1740330"/>
                <a:ext cx="340158" cy="594196"/>
              </a:xfrm>
              <a:prstGeom prst="rect">
                <a:avLst/>
              </a:prstGeom>
              <a:noFill/>
            </p:spPr>
            <p:txBody>
              <a:bodyPr wrap="none" rtlCol="0">
                <a:spAutoFit/>
              </a:bodyPr>
              <a:lstStyle/>
              <a:p>
                <a:r>
                  <a:rPr lang="de-DE" sz="2400" dirty="0">
                    <a:solidFill>
                      <a:schemeClr val="tx1">
                        <a:lumMod val="50000"/>
                        <a:lumOff val="50000"/>
                      </a:schemeClr>
                    </a:solidFill>
                  </a:rPr>
                  <a:t>2</a:t>
                </a:r>
              </a:p>
            </p:txBody>
          </p:sp>
          <p:sp>
            <p:nvSpPr>
              <p:cNvPr id="34" name="Textfeld 33">
                <a:extLst>
                  <a:ext uri="{FF2B5EF4-FFF2-40B4-BE49-F238E27FC236}">
                    <a16:creationId xmlns:a16="http://schemas.microsoft.com/office/drawing/2014/main" id="{5DD05B3F-9E43-48C2-80B9-3C701E4DC513}"/>
                  </a:ext>
                </a:extLst>
              </p:cNvPr>
              <p:cNvSpPr txBox="1"/>
              <p:nvPr/>
            </p:nvSpPr>
            <p:spPr>
              <a:xfrm>
                <a:off x="838122" y="1217110"/>
                <a:ext cx="340158" cy="594196"/>
              </a:xfrm>
              <a:prstGeom prst="rect">
                <a:avLst/>
              </a:prstGeom>
              <a:noFill/>
            </p:spPr>
            <p:txBody>
              <a:bodyPr wrap="none" rtlCol="0">
                <a:spAutoFit/>
              </a:bodyPr>
              <a:lstStyle/>
              <a:p>
                <a:r>
                  <a:rPr lang="de-DE" sz="2400" dirty="0">
                    <a:solidFill>
                      <a:schemeClr val="tx1">
                        <a:lumMod val="50000"/>
                        <a:lumOff val="50000"/>
                      </a:schemeClr>
                    </a:solidFill>
                  </a:rPr>
                  <a:t>1</a:t>
                </a:r>
              </a:p>
            </p:txBody>
          </p:sp>
        </p:grpSp>
        <p:cxnSp>
          <p:nvCxnSpPr>
            <p:cNvPr id="25" name="Gerader Verbinder 24">
              <a:extLst>
                <a:ext uri="{FF2B5EF4-FFF2-40B4-BE49-F238E27FC236}">
                  <a16:creationId xmlns:a16="http://schemas.microsoft.com/office/drawing/2014/main" id="{5CC17DEB-60AF-4132-9A07-8B1F4D3C415E}"/>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6" name="Gerader Verbinder 25">
              <a:extLst>
                <a:ext uri="{FF2B5EF4-FFF2-40B4-BE49-F238E27FC236}">
                  <a16:creationId xmlns:a16="http://schemas.microsoft.com/office/drawing/2014/main" id="{66D44F9B-5DF8-45F4-A8E5-0731A424FA56}"/>
                </a:ext>
              </a:extLst>
            </p:cNvPr>
            <p:cNvCxnSpPr/>
            <p:nvPr/>
          </p:nvCxnSpPr>
          <p:spPr>
            <a:xfrm>
              <a:off x="954841" y="4853545"/>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nvGrpSpPr>
          <p:cNvPr id="35" name="Gruppieren 34">
            <a:extLst>
              <a:ext uri="{FF2B5EF4-FFF2-40B4-BE49-F238E27FC236}">
                <a16:creationId xmlns:a16="http://schemas.microsoft.com/office/drawing/2014/main" id="{6A28A511-F29C-40D4-B8C1-5E230D0489AA}"/>
              </a:ext>
            </a:extLst>
          </p:cNvPr>
          <p:cNvGrpSpPr/>
          <p:nvPr/>
        </p:nvGrpSpPr>
        <p:grpSpPr>
          <a:xfrm rot="5400000">
            <a:off x="3917980" y="1539741"/>
            <a:ext cx="4220067" cy="4824491"/>
            <a:chOff x="817810" y="2791378"/>
            <a:chExt cx="4135905" cy="2777580"/>
          </a:xfrm>
        </p:grpSpPr>
        <p:cxnSp>
          <p:nvCxnSpPr>
            <p:cNvPr id="36" name="Gerader Verbinder 35">
              <a:extLst>
                <a:ext uri="{FF2B5EF4-FFF2-40B4-BE49-F238E27FC236}">
                  <a16:creationId xmlns:a16="http://schemas.microsoft.com/office/drawing/2014/main" id="{6E9ED767-054F-48F3-85A7-DB4AF9045F87}"/>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7" name="Gerader Verbinder 36">
              <a:extLst>
                <a:ext uri="{FF2B5EF4-FFF2-40B4-BE49-F238E27FC236}">
                  <a16:creationId xmlns:a16="http://schemas.microsoft.com/office/drawing/2014/main" id="{89504379-0476-449F-B652-3B5E9338E9C3}"/>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8" name="Gerader Verbinder 37">
              <a:extLst>
                <a:ext uri="{FF2B5EF4-FFF2-40B4-BE49-F238E27FC236}">
                  <a16:creationId xmlns:a16="http://schemas.microsoft.com/office/drawing/2014/main" id="{4E725F1C-E48D-42FC-BB3B-AA861BD331DA}"/>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47" name="Gerader Verbinder 46">
              <a:extLst>
                <a:ext uri="{FF2B5EF4-FFF2-40B4-BE49-F238E27FC236}">
                  <a16:creationId xmlns:a16="http://schemas.microsoft.com/office/drawing/2014/main" id="{0043B26E-625A-43DC-AF50-CCFE56D5F4FD}"/>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48" name="Gerader Verbinder 47">
              <a:extLst>
                <a:ext uri="{FF2B5EF4-FFF2-40B4-BE49-F238E27FC236}">
                  <a16:creationId xmlns:a16="http://schemas.microsoft.com/office/drawing/2014/main" id="{5E917F0A-7EAB-4CAE-80A7-000F0DA19531}"/>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0" name="Gerader Verbinder 49">
              <a:extLst>
                <a:ext uri="{FF2B5EF4-FFF2-40B4-BE49-F238E27FC236}">
                  <a16:creationId xmlns:a16="http://schemas.microsoft.com/office/drawing/2014/main" id="{66FFBEC2-7682-4110-91AD-664E879D60FB}"/>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1" name="Gruppieren 50">
              <a:extLst>
                <a:ext uri="{FF2B5EF4-FFF2-40B4-BE49-F238E27FC236}">
                  <a16:creationId xmlns:a16="http://schemas.microsoft.com/office/drawing/2014/main" id="{92446733-08F6-4F9F-9AEB-39C7899C4D40}"/>
                </a:ext>
              </a:extLst>
            </p:cNvPr>
            <p:cNvGrpSpPr/>
            <p:nvPr/>
          </p:nvGrpSpPr>
          <p:grpSpPr>
            <a:xfrm>
              <a:off x="817810" y="2805133"/>
              <a:ext cx="380783" cy="2763825"/>
              <a:chOff x="817810" y="2805133"/>
              <a:chExt cx="380783" cy="2763825"/>
            </a:xfrm>
          </p:grpSpPr>
          <p:sp>
            <p:nvSpPr>
              <p:cNvPr id="52" name="Textfeld 51">
                <a:extLst>
                  <a:ext uri="{FF2B5EF4-FFF2-40B4-BE49-F238E27FC236}">
                    <a16:creationId xmlns:a16="http://schemas.microsoft.com/office/drawing/2014/main" id="{A2361F83-8F44-476A-B9CD-1A5FD067A76D}"/>
                  </a:ext>
                </a:extLst>
              </p:cNvPr>
              <p:cNvSpPr txBox="1"/>
              <p:nvPr/>
            </p:nvSpPr>
            <p:spPr>
              <a:xfrm rot="16200000">
                <a:off x="615990" y="4986357"/>
                <a:ext cx="784421" cy="380782"/>
              </a:xfrm>
              <a:prstGeom prst="rect">
                <a:avLst/>
              </a:prstGeom>
              <a:noFill/>
            </p:spPr>
            <p:txBody>
              <a:bodyPr wrap="none" rtlCol="0">
                <a:spAutoFit/>
              </a:bodyPr>
              <a:lstStyle/>
              <a:p>
                <a:pPr algn="ctr"/>
                <a:r>
                  <a:rPr lang="de-DE" sz="2400" dirty="0">
                    <a:solidFill>
                      <a:schemeClr val="tx1">
                        <a:lumMod val="50000"/>
                        <a:lumOff val="50000"/>
                      </a:schemeClr>
                    </a:solidFill>
                  </a:rPr>
                  <a:t>Mo</a:t>
                </a:r>
              </a:p>
            </p:txBody>
          </p:sp>
          <p:sp>
            <p:nvSpPr>
              <p:cNvPr id="53" name="Textfeld 52">
                <a:extLst>
                  <a:ext uri="{FF2B5EF4-FFF2-40B4-BE49-F238E27FC236}">
                    <a16:creationId xmlns:a16="http://schemas.microsoft.com/office/drawing/2014/main" id="{4E07069F-8A71-47EA-8561-95A38FCA3ACC}"/>
                  </a:ext>
                </a:extLst>
              </p:cNvPr>
              <p:cNvSpPr txBox="1"/>
              <p:nvPr/>
            </p:nvSpPr>
            <p:spPr>
              <a:xfrm rot="16200000">
                <a:off x="722244" y="4463137"/>
                <a:ext cx="571914" cy="380782"/>
              </a:xfrm>
              <a:prstGeom prst="rect">
                <a:avLst/>
              </a:prstGeom>
              <a:noFill/>
            </p:spPr>
            <p:txBody>
              <a:bodyPr wrap="none" rtlCol="0">
                <a:spAutoFit/>
              </a:bodyPr>
              <a:lstStyle/>
              <a:p>
                <a:pPr algn="ctr"/>
                <a:r>
                  <a:rPr lang="de-DE" sz="2400" dirty="0">
                    <a:solidFill>
                      <a:schemeClr val="tx1">
                        <a:lumMod val="50000"/>
                        <a:lumOff val="50000"/>
                      </a:schemeClr>
                    </a:solidFill>
                  </a:rPr>
                  <a:t>Di</a:t>
                </a:r>
              </a:p>
            </p:txBody>
          </p:sp>
          <p:sp>
            <p:nvSpPr>
              <p:cNvPr id="54" name="Textfeld 53">
                <a:extLst>
                  <a:ext uri="{FF2B5EF4-FFF2-40B4-BE49-F238E27FC236}">
                    <a16:creationId xmlns:a16="http://schemas.microsoft.com/office/drawing/2014/main" id="{8D8D32C6-3674-49CF-8433-DC44DD5C6CD6}"/>
                  </a:ext>
                </a:extLst>
              </p:cNvPr>
              <p:cNvSpPr txBox="1"/>
              <p:nvPr/>
            </p:nvSpPr>
            <p:spPr>
              <a:xfrm rot="16200000">
                <a:off x="674790" y="3939918"/>
                <a:ext cx="666822" cy="380781"/>
              </a:xfrm>
              <a:prstGeom prst="rect">
                <a:avLst/>
              </a:prstGeom>
              <a:noFill/>
            </p:spPr>
            <p:txBody>
              <a:bodyPr wrap="none" rtlCol="0">
                <a:spAutoFit/>
              </a:bodyPr>
              <a:lstStyle/>
              <a:p>
                <a:pPr algn="ctr"/>
                <a:r>
                  <a:rPr lang="de-DE" sz="2400" dirty="0">
                    <a:solidFill>
                      <a:schemeClr val="tx1">
                        <a:lumMod val="50000"/>
                        <a:lumOff val="50000"/>
                      </a:schemeClr>
                    </a:solidFill>
                  </a:rPr>
                  <a:t>Mi</a:t>
                </a:r>
              </a:p>
            </p:txBody>
          </p:sp>
          <p:sp>
            <p:nvSpPr>
              <p:cNvPr id="55" name="Textfeld 54">
                <a:extLst>
                  <a:ext uri="{FF2B5EF4-FFF2-40B4-BE49-F238E27FC236}">
                    <a16:creationId xmlns:a16="http://schemas.microsoft.com/office/drawing/2014/main" id="{B847C13A-5951-4509-885E-B50F4B702207}"/>
                  </a:ext>
                </a:extLst>
              </p:cNvPr>
              <p:cNvSpPr txBox="1"/>
              <p:nvPr/>
            </p:nvSpPr>
            <p:spPr>
              <a:xfrm rot="16200000">
                <a:off x="663444" y="3416697"/>
                <a:ext cx="689515" cy="380782"/>
              </a:xfrm>
              <a:prstGeom prst="rect">
                <a:avLst/>
              </a:prstGeom>
              <a:noFill/>
            </p:spPr>
            <p:txBody>
              <a:bodyPr wrap="none" rtlCol="0">
                <a:spAutoFit/>
              </a:bodyPr>
              <a:lstStyle/>
              <a:p>
                <a:pPr algn="ctr"/>
                <a:r>
                  <a:rPr lang="de-DE" sz="2400" dirty="0">
                    <a:solidFill>
                      <a:schemeClr val="tx1">
                        <a:lumMod val="50000"/>
                        <a:lumOff val="50000"/>
                      </a:schemeClr>
                    </a:solidFill>
                  </a:rPr>
                  <a:t>Do</a:t>
                </a:r>
              </a:p>
            </p:txBody>
          </p:sp>
          <p:sp>
            <p:nvSpPr>
              <p:cNvPr id="56" name="Textfeld 55">
                <a:extLst>
                  <a:ext uri="{FF2B5EF4-FFF2-40B4-BE49-F238E27FC236}">
                    <a16:creationId xmlns:a16="http://schemas.microsoft.com/office/drawing/2014/main" id="{197D1FD0-F76C-47B0-86FA-52242BBE8190}"/>
                  </a:ext>
                </a:extLst>
              </p:cNvPr>
              <p:cNvSpPr txBox="1"/>
              <p:nvPr/>
            </p:nvSpPr>
            <p:spPr>
              <a:xfrm rot="16200000">
                <a:off x="729465" y="2893478"/>
                <a:ext cx="557472" cy="380781"/>
              </a:xfrm>
              <a:prstGeom prst="rect">
                <a:avLst/>
              </a:prstGeom>
              <a:noFill/>
            </p:spPr>
            <p:txBody>
              <a:bodyPr wrap="none" rtlCol="0">
                <a:spAutoFit/>
              </a:bodyPr>
              <a:lstStyle/>
              <a:p>
                <a:pPr algn="ctr"/>
                <a:r>
                  <a:rPr lang="de-DE" sz="2400" dirty="0">
                    <a:solidFill>
                      <a:schemeClr val="tx1">
                        <a:lumMod val="50000"/>
                        <a:lumOff val="50000"/>
                      </a:schemeClr>
                    </a:solidFill>
                  </a:rPr>
                  <a:t>Fr</a:t>
                </a:r>
              </a:p>
            </p:txBody>
          </p:sp>
        </p:grpSp>
      </p:grpSp>
      <p:grpSp>
        <p:nvGrpSpPr>
          <p:cNvPr id="57" name="Gruppieren 56">
            <a:extLst>
              <a:ext uri="{FF2B5EF4-FFF2-40B4-BE49-F238E27FC236}">
                <a16:creationId xmlns:a16="http://schemas.microsoft.com/office/drawing/2014/main" id="{800F3F42-7E29-4112-8173-2EAC304E6AA9}"/>
              </a:ext>
            </a:extLst>
          </p:cNvPr>
          <p:cNvGrpSpPr/>
          <p:nvPr/>
        </p:nvGrpSpPr>
        <p:grpSpPr>
          <a:xfrm>
            <a:off x="3985702" y="3227801"/>
            <a:ext cx="4373520" cy="1495679"/>
            <a:chOff x="1396738" y="3360587"/>
            <a:chExt cx="4373520" cy="1495679"/>
          </a:xfrm>
        </p:grpSpPr>
        <p:sp>
          <p:nvSpPr>
            <p:cNvPr id="59" name="Rechteck 58">
              <a:extLst>
                <a:ext uri="{FF2B5EF4-FFF2-40B4-BE49-F238E27FC236}">
                  <a16:creationId xmlns:a16="http://schemas.microsoft.com/office/drawing/2014/main" id="{80CC7A3E-4598-44E0-8419-825848554A2E}"/>
                </a:ext>
              </a:extLst>
            </p:cNvPr>
            <p:cNvSpPr/>
            <p:nvPr/>
          </p:nvSpPr>
          <p:spPr>
            <a:xfrm>
              <a:off x="1396738"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0" name="Rechteck 59">
              <a:extLst>
                <a:ext uri="{FF2B5EF4-FFF2-40B4-BE49-F238E27FC236}">
                  <a16:creationId xmlns:a16="http://schemas.microsoft.com/office/drawing/2014/main" id="{11884A9D-6DD9-41DF-A39D-48FFDB850782}"/>
                </a:ext>
              </a:extLst>
            </p:cNvPr>
            <p:cNvSpPr/>
            <p:nvPr/>
          </p:nvSpPr>
          <p:spPr>
            <a:xfrm>
              <a:off x="1396738"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2" name="Rechteck 61">
              <a:extLst>
                <a:ext uri="{FF2B5EF4-FFF2-40B4-BE49-F238E27FC236}">
                  <a16:creationId xmlns:a16="http://schemas.microsoft.com/office/drawing/2014/main" id="{5EB008E7-2E7D-46E4-B6C2-BA56E5EF7471}"/>
                </a:ext>
              </a:extLst>
            </p:cNvPr>
            <p:cNvSpPr/>
            <p:nvPr/>
          </p:nvSpPr>
          <p:spPr>
            <a:xfrm>
              <a:off x="2310680"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3" name="Rechteck 62">
              <a:extLst>
                <a:ext uri="{FF2B5EF4-FFF2-40B4-BE49-F238E27FC236}">
                  <a16:creationId xmlns:a16="http://schemas.microsoft.com/office/drawing/2014/main" id="{167B52AB-037F-45DB-9998-34EEF6A36280}"/>
                </a:ext>
              </a:extLst>
            </p:cNvPr>
            <p:cNvSpPr/>
            <p:nvPr/>
          </p:nvSpPr>
          <p:spPr>
            <a:xfrm>
              <a:off x="2310680"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5" name="Rechteck 64">
              <a:extLst>
                <a:ext uri="{FF2B5EF4-FFF2-40B4-BE49-F238E27FC236}">
                  <a16:creationId xmlns:a16="http://schemas.microsoft.com/office/drawing/2014/main" id="{09BD30E2-CEAB-44EA-90BE-1CE9387C71B8}"/>
                </a:ext>
              </a:extLst>
            </p:cNvPr>
            <p:cNvSpPr/>
            <p:nvPr/>
          </p:nvSpPr>
          <p:spPr>
            <a:xfrm>
              <a:off x="3224622"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6" name="Rechteck 65">
              <a:extLst>
                <a:ext uri="{FF2B5EF4-FFF2-40B4-BE49-F238E27FC236}">
                  <a16:creationId xmlns:a16="http://schemas.microsoft.com/office/drawing/2014/main" id="{8B688E59-71B8-4647-8AEC-26F48ED01698}"/>
                </a:ext>
              </a:extLst>
            </p:cNvPr>
            <p:cNvSpPr/>
            <p:nvPr/>
          </p:nvSpPr>
          <p:spPr>
            <a:xfrm>
              <a:off x="3224622"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8" name="Rechteck 67">
              <a:extLst>
                <a:ext uri="{FF2B5EF4-FFF2-40B4-BE49-F238E27FC236}">
                  <a16:creationId xmlns:a16="http://schemas.microsoft.com/office/drawing/2014/main" id="{8489EB59-B133-4D50-8C15-13E84DE0E1F2}"/>
                </a:ext>
              </a:extLst>
            </p:cNvPr>
            <p:cNvSpPr/>
            <p:nvPr/>
          </p:nvSpPr>
          <p:spPr>
            <a:xfrm>
              <a:off x="4138564"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9" name="Rechteck 68">
              <a:extLst>
                <a:ext uri="{FF2B5EF4-FFF2-40B4-BE49-F238E27FC236}">
                  <a16:creationId xmlns:a16="http://schemas.microsoft.com/office/drawing/2014/main" id="{28EF2E9B-D14E-4A34-8E90-EA6B74D4256D}"/>
                </a:ext>
              </a:extLst>
            </p:cNvPr>
            <p:cNvSpPr/>
            <p:nvPr/>
          </p:nvSpPr>
          <p:spPr>
            <a:xfrm>
              <a:off x="4138564"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1" name="Rechteck 70">
              <a:extLst>
                <a:ext uri="{FF2B5EF4-FFF2-40B4-BE49-F238E27FC236}">
                  <a16:creationId xmlns:a16="http://schemas.microsoft.com/office/drawing/2014/main" id="{BCA20CFA-83C7-409A-BE50-7B8DB4190410}"/>
                </a:ext>
              </a:extLst>
            </p:cNvPr>
            <p:cNvSpPr/>
            <p:nvPr/>
          </p:nvSpPr>
          <p:spPr>
            <a:xfrm>
              <a:off x="5052506" y="3360587"/>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2" name="Rechteck 71">
              <a:extLst>
                <a:ext uri="{FF2B5EF4-FFF2-40B4-BE49-F238E27FC236}">
                  <a16:creationId xmlns:a16="http://schemas.microsoft.com/office/drawing/2014/main" id="{49B8156D-B1FB-498C-B459-C5B1E3AB5593}"/>
                </a:ext>
              </a:extLst>
            </p:cNvPr>
            <p:cNvSpPr/>
            <p:nvPr/>
          </p:nvSpPr>
          <p:spPr>
            <a:xfrm>
              <a:off x="5052506" y="417104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grpSp>
      <p:pic>
        <p:nvPicPr>
          <p:cNvPr id="75" name="Picture 4" descr="macbook pro displaying group of people">
            <a:extLst>
              <a:ext uri="{FF2B5EF4-FFF2-40B4-BE49-F238E27FC236}">
                <a16:creationId xmlns:a16="http://schemas.microsoft.com/office/drawing/2014/main" id="{FCC3E91F-E210-4966-A4D1-D9238CE79D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7479" y="3263063"/>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6" name="Picture 4" descr="macbook pro displaying group of people">
            <a:extLst>
              <a:ext uri="{FF2B5EF4-FFF2-40B4-BE49-F238E27FC236}">
                <a16:creationId xmlns:a16="http://schemas.microsoft.com/office/drawing/2014/main" id="{470655D0-86F6-42F1-B6CC-9AD09BB8B3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9474" y="3606240"/>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2" name="Gruppieren 1">
            <a:extLst>
              <a:ext uri="{FF2B5EF4-FFF2-40B4-BE49-F238E27FC236}">
                <a16:creationId xmlns:a16="http://schemas.microsoft.com/office/drawing/2014/main" id="{4A0B499E-034B-49B0-A9B9-5ED88B62002A}"/>
              </a:ext>
            </a:extLst>
          </p:cNvPr>
          <p:cNvGrpSpPr/>
          <p:nvPr/>
        </p:nvGrpSpPr>
        <p:grpSpPr>
          <a:xfrm>
            <a:off x="4034103" y="4089564"/>
            <a:ext cx="624318" cy="599919"/>
            <a:chOff x="4034103" y="4089564"/>
            <a:chExt cx="624318" cy="599919"/>
          </a:xfrm>
        </p:grpSpPr>
        <p:pic>
          <p:nvPicPr>
            <p:cNvPr id="77" name="Picture 4" descr="macbook pro displaying group of people">
              <a:extLst>
                <a:ext uri="{FF2B5EF4-FFF2-40B4-BE49-F238E27FC236}">
                  <a16:creationId xmlns:a16="http://schemas.microsoft.com/office/drawing/2014/main" id="{6825BFC9-2E85-4506-B7C5-A58C7AA7C7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8" name="Picture 4" descr="macbook pro displaying group of people">
              <a:extLst>
                <a:ext uri="{FF2B5EF4-FFF2-40B4-BE49-F238E27FC236}">
                  <a16:creationId xmlns:a16="http://schemas.microsoft.com/office/drawing/2014/main" id="{A6836895-01C8-45DF-BE54-AFF8AE501E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nvGrpSpPr>
          <p:cNvPr id="3" name="Gruppieren 2">
            <a:extLst>
              <a:ext uri="{FF2B5EF4-FFF2-40B4-BE49-F238E27FC236}">
                <a16:creationId xmlns:a16="http://schemas.microsoft.com/office/drawing/2014/main" id="{2CEFA3FE-F175-48C3-9E2F-888DF4F1DF2C}"/>
              </a:ext>
            </a:extLst>
          </p:cNvPr>
          <p:cNvGrpSpPr/>
          <p:nvPr/>
        </p:nvGrpSpPr>
        <p:grpSpPr>
          <a:xfrm>
            <a:off x="4954350" y="3259236"/>
            <a:ext cx="627694" cy="1426420"/>
            <a:chOff x="4186503" y="3415463"/>
            <a:chExt cx="627694" cy="1426420"/>
          </a:xfrm>
        </p:grpSpPr>
        <p:pic>
          <p:nvPicPr>
            <p:cNvPr id="79" name="Picture 4" descr="macbook pro displaying group of people">
              <a:extLst>
                <a:ext uri="{FF2B5EF4-FFF2-40B4-BE49-F238E27FC236}">
                  <a16:creationId xmlns:a16="http://schemas.microsoft.com/office/drawing/2014/main" id="{DD08393A-077D-4D29-A155-57BAA912DE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89879" y="3415463"/>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80" name="Picture 4" descr="macbook pro displaying group of people">
              <a:extLst>
                <a:ext uri="{FF2B5EF4-FFF2-40B4-BE49-F238E27FC236}">
                  <a16:creationId xmlns:a16="http://schemas.microsoft.com/office/drawing/2014/main" id="{15727D4B-868B-49FB-997E-5C8D96F220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71874" y="3758640"/>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81" name="Gruppieren 80">
              <a:extLst>
                <a:ext uri="{FF2B5EF4-FFF2-40B4-BE49-F238E27FC236}">
                  <a16:creationId xmlns:a16="http://schemas.microsoft.com/office/drawing/2014/main" id="{8440ED1F-03A8-4B10-8127-C8B83C2D1F20}"/>
                </a:ext>
              </a:extLst>
            </p:cNvPr>
            <p:cNvGrpSpPr/>
            <p:nvPr/>
          </p:nvGrpSpPr>
          <p:grpSpPr>
            <a:xfrm>
              <a:off x="4186503" y="4241964"/>
              <a:ext cx="624318" cy="599919"/>
              <a:chOff x="4034103" y="4089564"/>
              <a:chExt cx="624318" cy="599919"/>
            </a:xfrm>
          </p:grpSpPr>
          <p:pic>
            <p:nvPicPr>
              <p:cNvPr id="82" name="Picture 4" descr="macbook pro displaying group of people">
                <a:extLst>
                  <a:ext uri="{FF2B5EF4-FFF2-40B4-BE49-F238E27FC236}">
                    <a16:creationId xmlns:a16="http://schemas.microsoft.com/office/drawing/2014/main" id="{6FF572E8-86DC-4068-B16D-2DCE1E341E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83" name="Picture 4" descr="macbook pro displaying group of people">
                <a:extLst>
                  <a:ext uri="{FF2B5EF4-FFF2-40B4-BE49-F238E27FC236}">
                    <a16:creationId xmlns:a16="http://schemas.microsoft.com/office/drawing/2014/main" id="{35CA3810-6B17-4090-837A-ACBA6A3DD7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grpSp>
        <p:nvGrpSpPr>
          <p:cNvPr id="84" name="Gruppieren 83">
            <a:extLst>
              <a:ext uri="{FF2B5EF4-FFF2-40B4-BE49-F238E27FC236}">
                <a16:creationId xmlns:a16="http://schemas.microsoft.com/office/drawing/2014/main" id="{FDF41E33-2F8C-4A11-BCCE-CE9FCC0D29CC}"/>
              </a:ext>
            </a:extLst>
          </p:cNvPr>
          <p:cNvGrpSpPr/>
          <p:nvPr/>
        </p:nvGrpSpPr>
        <p:grpSpPr>
          <a:xfrm>
            <a:off x="5854716" y="3257304"/>
            <a:ext cx="627694" cy="1426420"/>
            <a:chOff x="4186503" y="3415463"/>
            <a:chExt cx="627694" cy="1426420"/>
          </a:xfrm>
        </p:grpSpPr>
        <p:pic>
          <p:nvPicPr>
            <p:cNvPr id="85" name="Picture 4" descr="macbook pro displaying group of people">
              <a:extLst>
                <a:ext uri="{FF2B5EF4-FFF2-40B4-BE49-F238E27FC236}">
                  <a16:creationId xmlns:a16="http://schemas.microsoft.com/office/drawing/2014/main" id="{DF8C2577-0A1E-4637-BDB1-F33F42F7FC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89879" y="3415463"/>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86" name="Picture 4" descr="macbook pro displaying group of people">
              <a:extLst>
                <a:ext uri="{FF2B5EF4-FFF2-40B4-BE49-F238E27FC236}">
                  <a16:creationId xmlns:a16="http://schemas.microsoft.com/office/drawing/2014/main" id="{6AB6C697-3B50-49BF-86AF-63C3D17559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71874" y="3758640"/>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87" name="Gruppieren 86">
              <a:extLst>
                <a:ext uri="{FF2B5EF4-FFF2-40B4-BE49-F238E27FC236}">
                  <a16:creationId xmlns:a16="http://schemas.microsoft.com/office/drawing/2014/main" id="{3F4A5192-E6E0-46C3-B0CF-75CE41B7C606}"/>
                </a:ext>
              </a:extLst>
            </p:cNvPr>
            <p:cNvGrpSpPr/>
            <p:nvPr/>
          </p:nvGrpSpPr>
          <p:grpSpPr>
            <a:xfrm>
              <a:off x="4186503" y="4241964"/>
              <a:ext cx="624318" cy="599919"/>
              <a:chOff x="4034103" y="4089564"/>
              <a:chExt cx="624318" cy="599919"/>
            </a:xfrm>
          </p:grpSpPr>
          <p:pic>
            <p:nvPicPr>
              <p:cNvPr id="88" name="Picture 4" descr="macbook pro displaying group of people">
                <a:extLst>
                  <a:ext uri="{FF2B5EF4-FFF2-40B4-BE49-F238E27FC236}">
                    <a16:creationId xmlns:a16="http://schemas.microsoft.com/office/drawing/2014/main" id="{48ECAB6D-FF98-4006-B2B4-CA3FB09EA5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89" name="Picture 4" descr="macbook pro displaying group of people">
                <a:extLst>
                  <a:ext uri="{FF2B5EF4-FFF2-40B4-BE49-F238E27FC236}">
                    <a16:creationId xmlns:a16="http://schemas.microsoft.com/office/drawing/2014/main" id="{47D2DFBD-9B5F-41FC-85DA-95A9896AB7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grpSp>
        <p:nvGrpSpPr>
          <p:cNvPr id="90" name="Gruppieren 89">
            <a:extLst>
              <a:ext uri="{FF2B5EF4-FFF2-40B4-BE49-F238E27FC236}">
                <a16:creationId xmlns:a16="http://schemas.microsoft.com/office/drawing/2014/main" id="{37E7F71A-2939-4C69-B5C4-52C482A226A3}"/>
              </a:ext>
            </a:extLst>
          </p:cNvPr>
          <p:cNvGrpSpPr/>
          <p:nvPr/>
        </p:nvGrpSpPr>
        <p:grpSpPr>
          <a:xfrm>
            <a:off x="6777116" y="3266389"/>
            <a:ext cx="627694" cy="1426420"/>
            <a:chOff x="4186503" y="3415463"/>
            <a:chExt cx="627694" cy="1426420"/>
          </a:xfrm>
        </p:grpSpPr>
        <p:pic>
          <p:nvPicPr>
            <p:cNvPr id="91" name="Picture 4" descr="macbook pro displaying group of people">
              <a:extLst>
                <a:ext uri="{FF2B5EF4-FFF2-40B4-BE49-F238E27FC236}">
                  <a16:creationId xmlns:a16="http://schemas.microsoft.com/office/drawing/2014/main" id="{F24A83AB-7BF7-492B-9E4B-FDCBA0AAD5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89879" y="3415463"/>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2" name="Picture 4" descr="macbook pro displaying group of people">
              <a:extLst>
                <a:ext uri="{FF2B5EF4-FFF2-40B4-BE49-F238E27FC236}">
                  <a16:creationId xmlns:a16="http://schemas.microsoft.com/office/drawing/2014/main" id="{0FC261AF-7271-43DD-A392-8BBCEFCD35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71874" y="3758640"/>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93" name="Gruppieren 92">
              <a:extLst>
                <a:ext uri="{FF2B5EF4-FFF2-40B4-BE49-F238E27FC236}">
                  <a16:creationId xmlns:a16="http://schemas.microsoft.com/office/drawing/2014/main" id="{BB69B7F3-14E6-4AE9-8528-359C0F959F51}"/>
                </a:ext>
              </a:extLst>
            </p:cNvPr>
            <p:cNvGrpSpPr/>
            <p:nvPr/>
          </p:nvGrpSpPr>
          <p:grpSpPr>
            <a:xfrm>
              <a:off x="4186503" y="4241964"/>
              <a:ext cx="624318" cy="599919"/>
              <a:chOff x="4034103" y="4089564"/>
              <a:chExt cx="624318" cy="599919"/>
            </a:xfrm>
          </p:grpSpPr>
          <p:pic>
            <p:nvPicPr>
              <p:cNvPr id="94" name="Picture 4" descr="macbook pro displaying group of people">
                <a:extLst>
                  <a:ext uri="{FF2B5EF4-FFF2-40B4-BE49-F238E27FC236}">
                    <a16:creationId xmlns:a16="http://schemas.microsoft.com/office/drawing/2014/main" id="{95ABD9AA-6ADC-46F2-B08C-DC6ECE0FFF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5" name="Picture 4" descr="macbook pro displaying group of people">
                <a:extLst>
                  <a:ext uri="{FF2B5EF4-FFF2-40B4-BE49-F238E27FC236}">
                    <a16:creationId xmlns:a16="http://schemas.microsoft.com/office/drawing/2014/main" id="{E59948C1-DC8F-4FF0-8086-45610DD044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grpSp>
        <p:nvGrpSpPr>
          <p:cNvPr id="96" name="Gruppieren 95">
            <a:extLst>
              <a:ext uri="{FF2B5EF4-FFF2-40B4-BE49-F238E27FC236}">
                <a16:creationId xmlns:a16="http://schemas.microsoft.com/office/drawing/2014/main" id="{387D0EF0-A650-432D-A367-2FE6902A58BA}"/>
              </a:ext>
            </a:extLst>
          </p:cNvPr>
          <p:cNvGrpSpPr/>
          <p:nvPr/>
        </p:nvGrpSpPr>
        <p:grpSpPr>
          <a:xfrm>
            <a:off x="7677482" y="3264457"/>
            <a:ext cx="627694" cy="1426420"/>
            <a:chOff x="4186503" y="3415463"/>
            <a:chExt cx="627694" cy="1426420"/>
          </a:xfrm>
        </p:grpSpPr>
        <p:pic>
          <p:nvPicPr>
            <p:cNvPr id="97" name="Picture 4" descr="macbook pro displaying group of people">
              <a:extLst>
                <a:ext uri="{FF2B5EF4-FFF2-40B4-BE49-F238E27FC236}">
                  <a16:creationId xmlns:a16="http://schemas.microsoft.com/office/drawing/2014/main" id="{9110FD96-A4E0-482A-AEFB-40752481A6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89879" y="3415463"/>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8" name="Picture 4" descr="macbook pro displaying group of people">
              <a:extLst>
                <a:ext uri="{FF2B5EF4-FFF2-40B4-BE49-F238E27FC236}">
                  <a16:creationId xmlns:a16="http://schemas.microsoft.com/office/drawing/2014/main" id="{69F90431-D171-4720-9DBF-46944FF199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71874" y="3758640"/>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99" name="Gruppieren 98">
              <a:extLst>
                <a:ext uri="{FF2B5EF4-FFF2-40B4-BE49-F238E27FC236}">
                  <a16:creationId xmlns:a16="http://schemas.microsoft.com/office/drawing/2014/main" id="{C1F35F02-3EF6-40A3-BDFC-75D5EA73F38D}"/>
                </a:ext>
              </a:extLst>
            </p:cNvPr>
            <p:cNvGrpSpPr/>
            <p:nvPr/>
          </p:nvGrpSpPr>
          <p:grpSpPr>
            <a:xfrm>
              <a:off x="4186503" y="4241964"/>
              <a:ext cx="624318" cy="599919"/>
              <a:chOff x="4034103" y="4089564"/>
              <a:chExt cx="624318" cy="599919"/>
            </a:xfrm>
          </p:grpSpPr>
          <p:pic>
            <p:nvPicPr>
              <p:cNvPr id="100" name="Picture 4" descr="macbook pro displaying group of people">
                <a:extLst>
                  <a:ext uri="{FF2B5EF4-FFF2-40B4-BE49-F238E27FC236}">
                    <a16:creationId xmlns:a16="http://schemas.microsoft.com/office/drawing/2014/main" id="{4848CCF8-7AF8-4E77-AFE9-49CB3608DC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1" name="Picture 4" descr="macbook pro displaying group of people">
                <a:extLst>
                  <a:ext uri="{FF2B5EF4-FFF2-40B4-BE49-F238E27FC236}">
                    <a16:creationId xmlns:a16="http://schemas.microsoft.com/office/drawing/2014/main" id="{B43E81F4-45B3-40E6-BDCA-F155FFE1FF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sp>
        <p:nvSpPr>
          <p:cNvPr id="73" name="Rechteck 72">
            <a:extLst>
              <a:ext uri="{FF2B5EF4-FFF2-40B4-BE49-F238E27FC236}">
                <a16:creationId xmlns:a16="http://schemas.microsoft.com/office/drawing/2014/main" id="{7BC74943-D5D8-44AF-9813-B3466E91F61B}"/>
              </a:ext>
            </a:extLst>
          </p:cNvPr>
          <p:cNvSpPr/>
          <p:nvPr/>
        </p:nvSpPr>
        <p:spPr>
          <a:xfrm rot="5689451">
            <a:off x="4925584" y="3195100"/>
            <a:ext cx="685225" cy="71775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1200" dirty="0"/>
              <a:t>Klassen-stunde</a:t>
            </a:r>
          </a:p>
        </p:txBody>
      </p:sp>
      <p:grpSp>
        <p:nvGrpSpPr>
          <p:cNvPr id="5" name="Gruppieren 4">
            <a:extLst>
              <a:ext uri="{FF2B5EF4-FFF2-40B4-BE49-F238E27FC236}">
                <a16:creationId xmlns:a16="http://schemas.microsoft.com/office/drawing/2014/main" id="{2EA104E9-CE60-42C6-85A0-46E84BA854EC}"/>
              </a:ext>
            </a:extLst>
          </p:cNvPr>
          <p:cNvGrpSpPr/>
          <p:nvPr/>
        </p:nvGrpSpPr>
        <p:grpSpPr>
          <a:xfrm>
            <a:off x="3976888" y="2792523"/>
            <a:ext cx="4364329" cy="204872"/>
            <a:chOff x="3976888" y="2792523"/>
            <a:chExt cx="4364329" cy="204872"/>
          </a:xfrm>
        </p:grpSpPr>
        <p:sp>
          <p:nvSpPr>
            <p:cNvPr id="4" name="Rechteck 3">
              <a:extLst>
                <a:ext uri="{FF2B5EF4-FFF2-40B4-BE49-F238E27FC236}">
                  <a16:creationId xmlns:a16="http://schemas.microsoft.com/office/drawing/2014/main" id="{94F9F14C-C329-4FF9-BD90-4CE876C97435}"/>
                </a:ext>
              </a:extLst>
            </p:cNvPr>
            <p:cNvSpPr/>
            <p:nvPr/>
          </p:nvSpPr>
          <p:spPr>
            <a:xfrm>
              <a:off x="3976888" y="2792523"/>
              <a:ext cx="718149" cy="2048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dirty="0"/>
                <a:t>Yoga</a:t>
              </a:r>
            </a:p>
          </p:txBody>
        </p:sp>
        <p:sp>
          <p:nvSpPr>
            <p:cNvPr id="102" name="Rechteck 101">
              <a:extLst>
                <a:ext uri="{FF2B5EF4-FFF2-40B4-BE49-F238E27FC236}">
                  <a16:creationId xmlns:a16="http://schemas.microsoft.com/office/drawing/2014/main" id="{CC674495-FB7B-4566-8975-D53C44EB70BD}"/>
                </a:ext>
              </a:extLst>
            </p:cNvPr>
            <p:cNvSpPr/>
            <p:nvPr/>
          </p:nvSpPr>
          <p:spPr>
            <a:xfrm>
              <a:off x="4888433" y="2792523"/>
              <a:ext cx="718149" cy="2048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dirty="0"/>
                <a:t>Yoga</a:t>
              </a:r>
            </a:p>
          </p:txBody>
        </p:sp>
        <p:sp>
          <p:nvSpPr>
            <p:cNvPr id="103" name="Rechteck 102">
              <a:extLst>
                <a:ext uri="{FF2B5EF4-FFF2-40B4-BE49-F238E27FC236}">
                  <a16:creationId xmlns:a16="http://schemas.microsoft.com/office/drawing/2014/main" id="{7D2B00D0-55CB-4170-98AB-7EEB8C909230}"/>
                </a:ext>
              </a:extLst>
            </p:cNvPr>
            <p:cNvSpPr/>
            <p:nvPr/>
          </p:nvSpPr>
          <p:spPr>
            <a:xfrm>
              <a:off x="5799978" y="2792523"/>
              <a:ext cx="718149" cy="2048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dirty="0"/>
                <a:t>Yoga</a:t>
              </a:r>
            </a:p>
          </p:txBody>
        </p:sp>
        <p:sp>
          <p:nvSpPr>
            <p:cNvPr id="104" name="Rechteck 103">
              <a:extLst>
                <a:ext uri="{FF2B5EF4-FFF2-40B4-BE49-F238E27FC236}">
                  <a16:creationId xmlns:a16="http://schemas.microsoft.com/office/drawing/2014/main" id="{5EB7B08C-C9C8-4FA0-967C-ACD1A211EC57}"/>
                </a:ext>
              </a:extLst>
            </p:cNvPr>
            <p:cNvSpPr/>
            <p:nvPr/>
          </p:nvSpPr>
          <p:spPr>
            <a:xfrm>
              <a:off x="6711523" y="2792523"/>
              <a:ext cx="718149" cy="2048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dirty="0"/>
                <a:t>Yoga</a:t>
              </a:r>
            </a:p>
          </p:txBody>
        </p:sp>
        <p:sp>
          <p:nvSpPr>
            <p:cNvPr id="105" name="Rechteck 104">
              <a:extLst>
                <a:ext uri="{FF2B5EF4-FFF2-40B4-BE49-F238E27FC236}">
                  <a16:creationId xmlns:a16="http://schemas.microsoft.com/office/drawing/2014/main" id="{4496D70A-7FA2-42C2-AA3B-BC2ABD360F08}"/>
                </a:ext>
              </a:extLst>
            </p:cNvPr>
            <p:cNvSpPr/>
            <p:nvPr/>
          </p:nvSpPr>
          <p:spPr>
            <a:xfrm>
              <a:off x="7623068" y="2792523"/>
              <a:ext cx="718149" cy="2048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400" dirty="0"/>
                <a:t>Yoga</a:t>
              </a:r>
            </a:p>
          </p:txBody>
        </p:sp>
      </p:grpSp>
      <p:sp>
        <p:nvSpPr>
          <p:cNvPr id="6" name="Rechteck 5">
            <a:extLst>
              <a:ext uri="{FF2B5EF4-FFF2-40B4-BE49-F238E27FC236}">
                <a16:creationId xmlns:a16="http://schemas.microsoft.com/office/drawing/2014/main" id="{7A25E7F4-968C-49C7-B4CF-BF31351A4961}"/>
              </a:ext>
            </a:extLst>
          </p:cNvPr>
          <p:cNvSpPr/>
          <p:nvPr/>
        </p:nvSpPr>
        <p:spPr>
          <a:xfrm rot="304308">
            <a:off x="6693732" y="6062020"/>
            <a:ext cx="766646" cy="4065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100" dirty="0" err="1"/>
              <a:t>LateNight</a:t>
            </a:r>
            <a:endParaRPr lang="de-DE" sz="1100" dirty="0"/>
          </a:p>
        </p:txBody>
      </p:sp>
    </p:spTree>
    <p:extLst>
      <p:ext uri="{BB962C8B-B14F-4D97-AF65-F5344CB8AC3E}">
        <p14:creationId xmlns:p14="http://schemas.microsoft.com/office/powerpoint/2010/main" val="11457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pic>
        <p:nvPicPr>
          <p:cNvPr id="74" name="Picture 2" descr="1279t">
            <a:extLst>
              <a:ext uri="{FF2B5EF4-FFF2-40B4-BE49-F238E27FC236}">
                <a16:creationId xmlns:a16="http://schemas.microsoft.com/office/drawing/2014/main" id="{4F4C4168-F0EA-4839-BAA8-757842CBB2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606" t="8195" r="8957" b="17519"/>
          <a:stretch>
            <a:fillRect/>
          </a:stretch>
        </p:blipFill>
        <p:spPr bwMode="auto">
          <a:xfrm rot="21432704">
            <a:off x="9742360" y="743559"/>
            <a:ext cx="6118166" cy="3577026"/>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pic>
        <p:nvPicPr>
          <p:cNvPr id="14" name="Picture 4" descr="macbook pro displaying group of people">
            <a:extLst>
              <a:ext uri="{FF2B5EF4-FFF2-40B4-BE49-F238E27FC236}">
                <a16:creationId xmlns:a16="http://schemas.microsoft.com/office/drawing/2014/main" id="{15CEA716-630D-497B-A05C-DB445491D8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191339">
            <a:off x="520866" y="4418598"/>
            <a:ext cx="2687502" cy="2015627"/>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5" name="Gruppieren 14">
            <a:extLst>
              <a:ext uri="{FF2B5EF4-FFF2-40B4-BE49-F238E27FC236}">
                <a16:creationId xmlns:a16="http://schemas.microsoft.com/office/drawing/2014/main" id="{477F5354-F61C-44FE-A0DF-3552655F3DF2}"/>
              </a:ext>
            </a:extLst>
          </p:cNvPr>
          <p:cNvGrpSpPr/>
          <p:nvPr/>
        </p:nvGrpSpPr>
        <p:grpSpPr>
          <a:xfrm>
            <a:off x="3483439" y="2330859"/>
            <a:ext cx="4998983" cy="3659842"/>
            <a:chOff x="838122" y="1217110"/>
            <a:chExt cx="4123165" cy="4710491"/>
          </a:xfrm>
        </p:grpSpPr>
        <p:cxnSp>
          <p:nvCxnSpPr>
            <p:cNvPr id="16" name="Gerader Verbinder 15">
              <a:extLst>
                <a:ext uri="{FF2B5EF4-FFF2-40B4-BE49-F238E27FC236}">
                  <a16:creationId xmlns:a16="http://schemas.microsoft.com/office/drawing/2014/main" id="{24F3CDA2-B0D6-4441-9F93-C394C17631A3}"/>
                </a:ext>
              </a:extLst>
            </p:cNvPr>
            <p:cNvCxnSpPr/>
            <p:nvPr/>
          </p:nvCxnSpPr>
          <p:spPr>
            <a:xfrm>
              <a:off x="947269" y="59037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8B49CDFE-ADBD-4E7B-8037-C5E6BAC0E736}"/>
                </a:ext>
              </a:extLst>
            </p:cNvPr>
            <p:cNvCxnSpPr/>
            <p:nvPr/>
          </p:nvCxnSpPr>
          <p:spPr>
            <a:xfrm>
              <a:off x="947269" y="5380555"/>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55CBDA8B-B810-42B9-B74B-E4161B698199}"/>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F3BA2206-707C-4F45-9EA0-02BF624B5199}"/>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0" name="Gerader Verbinder 19">
              <a:extLst>
                <a:ext uri="{FF2B5EF4-FFF2-40B4-BE49-F238E27FC236}">
                  <a16:creationId xmlns:a16="http://schemas.microsoft.com/office/drawing/2014/main" id="{292EB952-6DF4-4FA7-8B30-617A2A07AC22}"/>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Gerader Verbinder 20">
              <a:extLst>
                <a:ext uri="{FF2B5EF4-FFF2-40B4-BE49-F238E27FC236}">
                  <a16:creationId xmlns:a16="http://schemas.microsoft.com/office/drawing/2014/main" id="{A161F90F-5822-4BCB-82AE-994C3CEF2B79}"/>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2" name="Gerader Verbinder 21">
              <a:extLst>
                <a:ext uri="{FF2B5EF4-FFF2-40B4-BE49-F238E27FC236}">
                  <a16:creationId xmlns:a16="http://schemas.microsoft.com/office/drawing/2014/main" id="{FA4C2B42-1F19-429B-917F-232C47899EC2}"/>
                </a:ext>
              </a:extLst>
            </p:cNvPr>
            <p:cNvCxnSpPr/>
            <p:nvPr/>
          </p:nvCxnSpPr>
          <p:spPr>
            <a:xfrm>
              <a:off x="947269" y="22681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3" name="Gerader Verbinder 22">
              <a:extLst>
                <a:ext uri="{FF2B5EF4-FFF2-40B4-BE49-F238E27FC236}">
                  <a16:creationId xmlns:a16="http://schemas.microsoft.com/office/drawing/2014/main" id="{0D9A1639-69F9-4166-8034-CBEBB1C0522A}"/>
                </a:ext>
              </a:extLst>
            </p:cNvPr>
            <p:cNvCxnSpPr/>
            <p:nvPr/>
          </p:nvCxnSpPr>
          <p:spPr>
            <a:xfrm>
              <a:off x="947269" y="17449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24" name="Gruppieren 23">
              <a:extLst>
                <a:ext uri="{FF2B5EF4-FFF2-40B4-BE49-F238E27FC236}">
                  <a16:creationId xmlns:a16="http://schemas.microsoft.com/office/drawing/2014/main" id="{E1A633F0-BD44-472A-BD4D-FC4BEA01BC07}"/>
                </a:ext>
              </a:extLst>
            </p:cNvPr>
            <p:cNvGrpSpPr/>
            <p:nvPr/>
          </p:nvGrpSpPr>
          <p:grpSpPr>
            <a:xfrm>
              <a:off x="838122" y="1217110"/>
              <a:ext cx="340158" cy="4710491"/>
              <a:chOff x="838122" y="1217110"/>
              <a:chExt cx="340158" cy="4710491"/>
            </a:xfrm>
          </p:grpSpPr>
          <p:sp>
            <p:nvSpPr>
              <p:cNvPr id="27" name="Textfeld 26">
                <a:extLst>
                  <a:ext uri="{FF2B5EF4-FFF2-40B4-BE49-F238E27FC236}">
                    <a16:creationId xmlns:a16="http://schemas.microsoft.com/office/drawing/2014/main" id="{343F816C-F783-493E-A1CE-FC93413895B3}"/>
                  </a:ext>
                </a:extLst>
              </p:cNvPr>
              <p:cNvSpPr txBox="1"/>
              <p:nvPr/>
            </p:nvSpPr>
            <p:spPr>
              <a:xfrm>
                <a:off x="838122" y="5333403"/>
                <a:ext cx="280563" cy="594198"/>
              </a:xfrm>
              <a:prstGeom prst="rect">
                <a:avLst/>
              </a:prstGeom>
              <a:noFill/>
            </p:spPr>
            <p:txBody>
              <a:bodyPr wrap="none" rtlCol="0">
                <a:spAutoFit/>
              </a:bodyPr>
              <a:lstStyle/>
              <a:p>
                <a:r>
                  <a:rPr lang="de-DE" sz="2400" dirty="0">
                    <a:solidFill>
                      <a:schemeClr val="tx1">
                        <a:lumMod val="50000"/>
                        <a:lumOff val="50000"/>
                      </a:schemeClr>
                    </a:solidFill>
                  </a:rPr>
                  <a:t>9</a:t>
                </a:r>
              </a:p>
            </p:txBody>
          </p:sp>
          <p:sp>
            <p:nvSpPr>
              <p:cNvPr id="28" name="Textfeld 27">
                <a:extLst>
                  <a:ext uri="{FF2B5EF4-FFF2-40B4-BE49-F238E27FC236}">
                    <a16:creationId xmlns:a16="http://schemas.microsoft.com/office/drawing/2014/main" id="{83F2FEAE-6F36-4115-90F4-58BE1AFDC4EB}"/>
                  </a:ext>
                </a:extLst>
              </p:cNvPr>
              <p:cNvSpPr txBox="1"/>
              <p:nvPr/>
            </p:nvSpPr>
            <p:spPr>
              <a:xfrm>
                <a:off x="838122" y="4810186"/>
                <a:ext cx="280563" cy="594198"/>
              </a:xfrm>
              <a:prstGeom prst="rect">
                <a:avLst/>
              </a:prstGeom>
              <a:noFill/>
            </p:spPr>
            <p:txBody>
              <a:bodyPr wrap="none" rtlCol="0">
                <a:spAutoFit/>
              </a:bodyPr>
              <a:lstStyle/>
              <a:p>
                <a:r>
                  <a:rPr lang="de-DE" sz="2400" dirty="0">
                    <a:solidFill>
                      <a:schemeClr val="tx1">
                        <a:lumMod val="50000"/>
                        <a:lumOff val="50000"/>
                      </a:schemeClr>
                    </a:solidFill>
                  </a:rPr>
                  <a:t>8</a:t>
                </a:r>
              </a:p>
            </p:txBody>
          </p:sp>
          <p:sp>
            <p:nvSpPr>
              <p:cNvPr id="29" name="Textfeld 28">
                <a:extLst>
                  <a:ext uri="{FF2B5EF4-FFF2-40B4-BE49-F238E27FC236}">
                    <a16:creationId xmlns:a16="http://schemas.microsoft.com/office/drawing/2014/main" id="{3FFF6622-075F-4F43-AF5A-FB65D00C81EA}"/>
                  </a:ext>
                </a:extLst>
              </p:cNvPr>
              <p:cNvSpPr txBox="1"/>
              <p:nvPr/>
            </p:nvSpPr>
            <p:spPr>
              <a:xfrm>
                <a:off x="838122" y="3833211"/>
                <a:ext cx="340158" cy="594196"/>
              </a:xfrm>
              <a:prstGeom prst="rect">
                <a:avLst/>
              </a:prstGeom>
              <a:noFill/>
            </p:spPr>
            <p:txBody>
              <a:bodyPr wrap="none" rtlCol="0">
                <a:spAutoFit/>
              </a:bodyPr>
              <a:lstStyle/>
              <a:p>
                <a:r>
                  <a:rPr lang="de-DE" sz="2400" dirty="0">
                    <a:solidFill>
                      <a:schemeClr val="tx1">
                        <a:lumMod val="50000"/>
                        <a:lumOff val="50000"/>
                      </a:schemeClr>
                    </a:solidFill>
                  </a:rPr>
                  <a:t>6</a:t>
                </a:r>
              </a:p>
            </p:txBody>
          </p:sp>
          <p:sp>
            <p:nvSpPr>
              <p:cNvPr id="30" name="Textfeld 29">
                <a:extLst>
                  <a:ext uri="{FF2B5EF4-FFF2-40B4-BE49-F238E27FC236}">
                    <a16:creationId xmlns:a16="http://schemas.microsoft.com/office/drawing/2014/main" id="{1FE706E8-9FE4-4CCF-BC48-A4CABD7AC2B3}"/>
                  </a:ext>
                </a:extLst>
              </p:cNvPr>
              <p:cNvSpPr txBox="1"/>
              <p:nvPr/>
            </p:nvSpPr>
            <p:spPr>
              <a:xfrm>
                <a:off x="838122" y="3309990"/>
                <a:ext cx="340158" cy="594196"/>
              </a:xfrm>
              <a:prstGeom prst="rect">
                <a:avLst/>
              </a:prstGeom>
              <a:noFill/>
            </p:spPr>
            <p:txBody>
              <a:bodyPr wrap="none" rtlCol="0">
                <a:spAutoFit/>
              </a:bodyPr>
              <a:lstStyle/>
              <a:p>
                <a:r>
                  <a:rPr lang="de-DE" sz="2400" dirty="0">
                    <a:solidFill>
                      <a:schemeClr val="tx1">
                        <a:lumMod val="50000"/>
                        <a:lumOff val="50000"/>
                      </a:schemeClr>
                    </a:solidFill>
                  </a:rPr>
                  <a:t>5</a:t>
                </a:r>
              </a:p>
            </p:txBody>
          </p:sp>
          <p:sp>
            <p:nvSpPr>
              <p:cNvPr id="31" name="Textfeld 30">
                <a:extLst>
                  <a:ext uri="{FF2B5EF4-FFF2-40B4-BE49-F238E27FC236}">
                    <a16:creationId xmlns:a16="http://schemas.microsoft.com/office/drawing/2014/main" id="{B04CDDCE-56A8-4353-806D-5B24C8D0780D}"/>
                  </a:ext>
                </a:extLst>
              </p:cNvPr>
              <p:cNvSpPr txBox="1"/>
              <p:nvPr/>
            </p:nvSpPr>
            <p:spPr>
              <a:xfrm>
                <a:off x="838122" y="2786770"/>
                <a:ext cx="340158" cy="594196"/>
              </a:xfrm>
              <a:prstGeom prst="rect">
                <a:avLst/>
              </a:prstGeom>
              <a:noFill/>
            </p:spPr>
            <p:txBody>
              <a:bodyPr wrap="none" rtlCol="0">
                <a:spAutoFit/>
              </a:bodyPr>
              <a:lstStyle/>
              <a:p>
                <a:r>
                  <a:rPr lang="de-DE" sz="2400" dirty="0">
                    <a:solidFill>
                      <a:schemeClr val="tx1">
                        <a:lumMod val="50000"/>
                        <a:lumOff val="50000"/>
                      </a:schemeClr>
                    </a:solidFill>
                  </a:rPr>
                  <a:t>4</a:t>
                </a:r>
              </a:p>
            </p:txBody>
          </p:sp>
          <p:sp>
            <p:nvSpPr>
              <p:cNvPr id="32" name="Textfeld 31">
                <a:extLst>
                  <a:ext uri="{FF2B5EF4-FFF2-40B4-BE49-F238E27FC236}">
                    <a16:creationId xmlns:a16="http://schemas.microsoft.com/office/drawing/2014/main" id="{62DA08E0-74B8-409F-8030-B01C3ADE649B}"/>
                  </a:ext>
                </a:extLst>
              </p:cNvPr>
              <p:cNvSpPr txBox="1"/>
              <p:nvPr/>
            </p:nvSpPr>
            <p:spPr>
              <a:xfrm>
                <a:off x="838122" y="2263549"/>
                <a:ext cx="340158" cy="594196"/>
              </a:xfrm>
              <a:prstGeom prst="rect">
                <a:avLst/>
              </a:prstGeom>
              <a:noFill/>
            </p:spPr>
            <p:txBody>
              <a:bodyPr wrap="none" rtlCol="0">
                <a:spAutoFit/>
              </a:bodyPr>
              <a:lstStyle/>
              <a:p>
                <a:r>
                  <a:rPr lang="de-DE" sz="2400" dirty="0">
                    <a:solidFill>
                      <a:schemeClr val="tx1">
                        <a:lumMod val="50000"/>
                        <a:lumOff val="50000"/>
                      </a:schemeClr>
                    </a:solidFill>
                  </a:rPr>
                  <a:t>3</a:t>
                </a:r>
              </a:p>
            </p:txBody>
          </p:sp>
          <p:sp>
            <p:nvSpPr>
              <p:cNvPr id="33" name="Textfeld 32">
                <a:extLst>
                  <a:ext uri="{FF2B5EF4-FFF2-40B4-BE49-F238E27FC236}">
                    <a16:creationId xmlns:a16="http://schemas.microsoft.com/office/drawing/2014/main" id="{CFD2D68E-C9CF-40D9-BB72-85FE92988E03}"/>
                  </a:ext>
                </a:extLst>
              </p:cNvPr>
              <p:cNvSpPr txBox="1"/>
              <p:nvPr/>
            </p:nvSpPr>
            <p:spPr>
              <a:xfrm>
                <a:off x="838122" y="1740330"/>
                <a:ext cx="340158" cy="594196"/>
              </a:xfrm>
              <a:prstGeom prst="rect">
                <a:avLst/>
              </a:prstGeom>
              <a:noFill/>
            </p:spPr>
            <p:txBody>
              <a:bodyPr wrap="none" rtlCol="0">
                <a:spAutoFit/>
              </a:bodyPr>
              <a:lstStyle/>
              <a:p>
                <a:r>
                  <a:rPr lang="de-DE" sz="2400" dirty="0">
                    <a:solidFill>
                      <a:schemeClr val="tx1">
                        <a:lumMod val="50000"/>
                        <a:lumOff val="50000"/>
                      </a:schemeClr>
                    </a:solidFill>
                  </a:rPr>
                  <a:t>2</a:t>
                </a:r>
              </a:p>
            </p:txBody>
          </p:sp>
          <p:sp>
            <p:nvSpPr>
              <p:cNvPr id="34" name="Textfeld 33">
                <a:extLst>
                  <a:ext uri="{FF2B5EF4-FFF2-40B4-BE49-F238E27FC236}">
                    <a16:creationId xmlns:a16="http://schemas.microsoft.com/office/drawing/2014/main" id="{5DD05B3F-9E43-48C2-80B9-3C701E4DC513}"/>
                  </a:ext>
                </a:extLst>
              </p:cNvPr>
              <p:cNvSpPr txBox="1"/>
              <p:nvPr/>
            </p:nvSpPr>
            <p:spPr>
              <a:xfrm>
                <a:off x="838122" y="1217110"/>
                <a:ext cx="340158" cy="594196"/>
              </a:xfrm>
              <a:prstGeom prst="rect">
                <a:avLst/>
              </a:prstGeom>
              <a:noFill/>
            </p:spPr>
            <p:txBody>
              <a:bodyPr wrap="none" rtlCol="0">
                <a:spAutoFit/>
              </a:bodyPr>
              <a:lstStyle/>
              <a:p>
                <a:r>
                  <a:rPr lang="de-DE" sz="2400" dirty="0">
                    <a:solidFill>
                      <a:schemeClr val="tx1">
                        <a:lumMod val="50000"/>
                        <a:lumOff val="50000"/>
                      </a:schemeClr>
                    </a:solidFill>
                  </a:rPr>
                  <a:t>1</a:t>
                </a:r>
              </a:p>
            </p:txBody>
          </p:sp>
        </p:grpSp>
        <p:cxnSp>
          <p:nvCxnSpPr>
            <p:cNvPr id="25" name="Gerader Verbinder 24">
              <a:extLst>
                <a:ext uri="{FF2B5EF4-FFF2-40B4-BE49-F238E27FC236}">
                  <a16:creationId xmlns:a16="http://schemas.microsoft.com/office/drawing/2014/main" id="{5CC17DEB-60AF-4132-9A07-8B1F4D3C415E}"/>
                </a:ext>
              </a:extLst>
            </p:cNvPr>
            <p:cNvCxnSpPr/>
            <p:nvPr/>
          </p:nvCxnSpPr>
          <p:spPr>
            <a:xfrm>
              <a:off x="920068" y="12217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6" name="Gerader Verbinder 25">
              <a:extLst>
                <a:ext uri="{FF2B5EF4-FFF2-40B4-BE49-F238E27FC236}">
                  <a16:creationId xmlns:a16="http://schemas.microsoft.com/office/drawing/2014/main" id="{66D44F9B-5DF8-45F4-A8E5-0731A424FA56}"/>
                </a:ext>
              </a:extLst>
            </p:cNvPr>
            <p:cNvCxnSpPr/>
            <p:nvPr/>
          </p:nvCxnSpPr>
          <p:spPr>
            <a:xfrm>
              <a:off x="954841" y="4853545"/>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nvGrpSpPr>
          <p:cNvPr id="35" name="Gruppieren 34">
            <a:extLst>
              <a:ext uri="{FF2B5EF4-FFF2-40B4-BE49-F238E27FC236}">
                <a16:creationId xmlns:a16="http://schemas.microsoft.com/office/drawing/2014/main" id="{6A28A511-F29C-40D4-B8C1-5E230D0489AA}"/>
              </a:ext>
            </a:extLst>
          </p:cNvPr>
          <p:cNvGrpSpPr/>
          <p:nvPr/>
        </p:nvGrpSpPr>
        <p:grpSpPr>
          <a:xfrm rot="5400000">
            <a:off x="3917980" y="1539741"/>
            <a:ext cx="4220067" cy="4824491"/>
            <a:chOff x="817810" y="2791378"/>
            <a:chExt cx="4135905" cy="2777580"/>
          </a:xfrm>
        </p:grpSpPr>
        <p:cxnSp>
          <p:nvCxnSpPr>
            <p:cNvPr id="36" name="Gerader Verbinder 35">
              <a:extLst>
                <a:ext uri="{FF2B5EF4-FFF2-40B4-BE49-F238E27FC236}">
                  <a16:creationId xmlns:a16="http://schemas.microsoft.com/office/drawing/2014/main" id="{6E9ED767-054F-48F3-85A7-DB4AF9045F87}"/>
                </a:ext>
              </a:extLst>
            </p:cNvPr>
            <p:cNvCxnSpPr/>
            <p:nvPr/>
          </p:nvCxnSpPr>
          <p:spPr>
            <a:xfrm>
              <a:off x="947269" y="54074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7" name="Gerader Verbinder 36">
              <a:extLst>
                <a:ext uri="{FF2B5EF4-FFF2-40B4-BE49-F238E27FC236}">
                  <a16:creationId xmlns:a16="http://schemas.microsoft.com/office/drawing/2014/main" id="{89504379-0476-449F-B652-3B5E9338E9C3}"/>
                </a:ext>
              </a:extLst>
            </p:cNvPr>
            <p:cNvCxnSpPr/>
            <p:nvPr/>
          </p:nvCxnSpPr>
          <p:spPr>
            <a:xfrm>
              <a:off x="947269" y="488425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38" name="Gerader Verbinder 37">
              <a:extLst>
                <a:ext uri="{FF2B5EF4-FFF2-40B4-BE49-F238E27FC236}">
                  <a16:creationId xmlns:a16="http://schemas.microsoft.com/office/drawing/2014/main" id="{4E725F1C-E48D-42FC-BB3B-AA861BD331DA}"/>
                </a:ext>
              </a:extLst>
            </p:cNvPr>
            <p:cNvCxnSpPr/>
            <p:nvPr/>
          </p:nvCxnSpPr>
          <p:spPr>
            <a:xfrm>
              <a:off x="947269" y="436103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47" name="Gerader Verbinder 46">
              <a:extLst>
                <a:ext uri="{FF2B5EF4-FFF2-40B4-BE49-F238E27FC236}">
                  <a16:creationId xmlns:a16="http://schemas.microsoft.com/office/drawing/2014/main" id="{0043B26E-625A-43DC-AF50-CCFE56D5F4FD}"/>
                </a:ext>
              </a:extLst>
            </p:cNvPr>
            <p:cNvCxnSpPr/>
            <p:nvPr/>
          </p:nvCxnSpPr>
          <p:spPr>
            <a:xfrm>
              <a:off x="947269" y="383781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48" name="Gerader Verbinder 47">
              <a:extLst>
                <a:ext uri="{FF2B5EF4-FFF2-40B4-BE49-F238E27FC236}">
                  <a16:creationId xmlns:a16="http://schemas.microsoft.com/office/drawing/2014/main" id="{5E917F0A-7EAB-4CAE-80A7-000F0DA19531}"/>
                </a:ext>
              </a:extLst>
            </p:cNvPr>
            <p:cNvCxnSpPr/>
            <p:nvPr/>
          </p:nvCxnSpPr>
          <p:spPr>
            <a:xfrm>
              <a:off x="947269" y="331459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50" name="Gerader Verbinder 49">
              <a:extLst>
                <a:ext uri="{FF2B5EF4-FFF2-40B4-BE49-F238E27FC236}">
                  <a16:creationId xmlns:a16="http://schemas.microsoft.com/office/drawing/2014/main" id="{66FFBEC2-7682-4110-91AD-664E879D60FB}"/>
                </a:ext>
              </a:extLst>
            </p:cNvPr>
            <p:cNvCxnSpPr/>
            <p:nvPr/>
          </p:nvCxnSpPr>
          <p:spPr>
            <a:xfrm>
              <a:off x="947269" y="2791378"/>
              <a:ext cx="4006446"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nvGrpSpPr>
            <p:cNvPr id="51" name="Gruppieren 50">
              <a:extLst>
                <a:ext uri="{FF2B5EF4-FFF2-40B4-BE49-F238E27FC236}">
                  <a16:creationId xmlns:a16="http://schemas.microsoft.com/office/drawing/2014/main" id="{92446733-08F6-4F9F-9AEB-39C7899C4D40}"/>
                </a:ext>
              </a:extLst>
            </p:cNvPr>
            <p:cNvGrpSpPr/>
            <p:nvPr/>
          </p:nvGrpSpPr>
          <p:grpSpPr>
            <a:xfrm>
              <a:off x="817810" y="2805133"/>
              <a:ext cx="380783" cy="2763825"/>
              <a:chOff x="817810" y="2805133"/>
              <a:chExt cx="380783" cy="2763825"/>
            </a:xfrm>
          </p:grpSpPr>
          <p:sp>
            <p:nvSpPr>
              <p:cNvPr id="52" name="Textfeld 51">
                <a:extLst>
                  <a:ext uri="{FF2B5EF4-FFF2-40B4-BE49-F238E27FC236}">
                    <a16:creationId xmlns:a16="http://schemas.microsoft.com/office/drawing/2014/main" id="{A2361F83-8F44-476A-B9CD-1A5FD067A76D}"/>
                  </a:ext>
                </a:extLst>
              </p:cNvPr>
              <p:cNvSpPr txBox="1"/>
              <p:nvPr/>
            </p:nvSpPr>
            <p:spPr>
              <a:xfrm rot="16200000">
                <a:off x="615990" y="4986357"/>
                <a:ext cx="784421" cy="380782"/>
              </a:xfrm>
              <a:prstGeom prst="rect">
                <a:avLst/>
              </a:prstGeom>
              <a:noFill/>
            </p:spPr>
            <p:txBody>
              <a:bodyPr wrap="none" rtlCol="0">
                <a:spAutoFit/>
              </a:bodyPr>
              <a:lstStyle/>
              <a:p>
                <a:pPr algn="ctr"/>
                <a:r>
                  <a:rPr lang="de-DE" sz="2400" dirty="0">
                    <a:solidFill>
                      <a:schemeClr val="tx1">
                        <a:lumMod val="50000"/>
                        <a:lumOff val="50000"/>
                      </a:schemeClr>
                    </a:solidFill>
                  </a:rPr>
                  <a:t>Mo</a:t>
                </a:r>
              </a:p>
            </p:txBody>
          </p:sp>
          <p:sp>
            <p:nvSpPr>
              <p:cNvPr id="53" name="Textfeld 52">
                <a:extLst>
                  <a:ext uri="{FF2B5EF4-FFF2-40B4-BE49-F238E27FC236}">
                    <a16:creationId xmlns:a16="http://schemas.microsoft.com/office/drawing/2014/main" id="{4E07069F-8A71-47EA-8561-95A38FCA3ACC}"/>
                  </a:ext>
                </a:extLst>
              </p:cNvPr>
              <p:cNvSpPr txBox="1"/>
              <p:nvPr/>
            </p:nvSpPr>
            <p:spPr>
              <a:xfrm rot="16200000">
                <a:off x="722244" y="4463137"/>
                <a:ext cx="571914" cy="380782"/>
              </a:xfrm>
              <a:prstGeom prst="rect">
                <a:avLst/>
              </a:prstGeom>
              <a:noFill/>
            </p:spPr>
            <p:txBody>
              <a:bodyPr wrap="none" rtlCol="0">
                <a:spAutoFit/>
              </a:bodyPr>
              <a:lstStyle/>
              <a:p>
                <a:pPr algn="ctr"/>
                <a:r>
                  <a:rPr lang="de-DE" sz="2400" dirty="0">
                    <a:solidFill>
                      <a:schemeClr val="tx1">
                        <a:lumMod val="50000"/>
                        <a:lumOff val="50000"/>
                      </a:schemeClr>
                    </a:solidFill>
                  </a:rPr>
                  <a:t>Di</a:t>
                </a:r>
              </a:p>
            </p:txBody>
          </p:sp>
          <p:sp>
            <p:nvSpPr>
              <p:cNvPr id="54" name="Textfeld 53">
                <a:extLst>
                  <a:ext uri="{FF2B5EF4-FFF2-40B4-BE49-F238E27FC236}">
                    <a16:creationId xmlns:a16="http://schemas.microsoft.com/office/drawing/2014/main" id="{8D8D32C6-3674-49CF-8433-DC44DD5C6CD6}"/>
                  </a:ext>
                </a:extLst>
              </p:cNvPr>
              <p:cNvSpPr txBox="1"/>
              <p:nvPr/>
            </p:nvSpPr>
            <p:spPr>
              <a:xfrm rot="16200000">
                <a:off x="674790" y="3939918"/>
                <a:ext cx="666822" cy="380781"/>
              </a:xfrm>
              <a:prstGeom prst="rect">
                <a:avLst/>
              </a:prstGeom>
              <a:noFill/>
            </p:spPr>
            <p:txBody>
              <a:bodyPr wrap="none" rtlCol="0">
                <a:spAutoFit/>
              </a:bodyPr>
              <a:lstStyle/>
              <a:p>
                <a:pPr algn="ctr"/>
                <a:r>
                  <a:rPr lang="de-DE" sz="2400" dirty="0">
                    <a:solidFill>
                      <a:schemeClr val="tx1">
                        <a:lumMod val="50000"/>
                        <a:lumOff val="50000"/>
                      </a:schemeClr>
                    </a:solidFill>
                  </a:rPr>
                  <a:t>Mi</a:t>
                </a:r>
              </a:p>
            </p:txBody>
          </p:sp>
          <p:sp>
            <p:nvSpPr>
              <p:cNvPr id="55" name="Textfeld 54">
                <a:extLst>
                  <a:ext uri="{FF2B5EF4-FFF2-40B4-BE49-F238E27FC236}">
                    <a16:creationId xmlns:a16="http://schemas.microsoft.com/office/drawing/2014/main" id="{B847C13A-5951-4509-885E-B50F4B702207}"/>
                  </a:ext>
                </a:extLst>
              </p:cNvPr>
              <p:cNvSpPr txBox="1"/>
              <p:nvPr/>
            </p:nvSpPr>
            <p:spPr>
              <a:xfrm rot="16200000">
                <a:off x="663444" y="3416697"/>
                <a:ext cx="689515" cy="380782"/>
              </a:xfrm>
              <a:prstGeom prst="rect">
                <a:avLst/>
              </a:prstGeom>
              <a:noFill/>
            </p:spPr>
            <p:txBody>
              <a:bodyPr wrap="none" rtlCol="0">
                <a:spAutoFit/>
              </a:bodyPr>
              <a:lstStyle/>
              <a:p>
                <a:pPr algn="ctr"/>
                <a:r>
                  <a:rPr lang="de-DE" sz="2400" dirty="0">
                    <a:solidFill>
                      <a:schemeClr val="tx1">
                        <a:lumMod val="50000"/>
                        <a:lumOff val="50000"/>
                      </a:schemeClr>
                    </a:solidFill>
                  </a:rPr>
                  <a:t>Do</a:t>
                </a:r>
              </a:p>
            </p:txBody>
          </p:sp>
          <p:sp>
            <p:nvSpPr>
              <p:cNvPr id="56" name="Textfeld 55">
                <a:extLst>
                  <a:ext uri="{FF2B5EF4-FFF2-40B4-BE49-F238E27FC236}">
                    <a16:creationId xmlns:a16="http://schemas.microsoft.com/office/drawing/2014/main" id="{197D1FD0-F76C-47B0-86FA-52242BBE8190}"/>
                  </a:ext>
                </a:extLst>
              </p:cNvPr>
              <p:cNvSpPr txBox="1"/>
              <p:nvPr/>
            </p:nvSpPr>
            <p:spPr>
              <a:xfrm rot="16200000">
                <a:off x="729465" y="2893478"/>
                <a:ext cx="557472" cy="380781"/>
              </a:xfrm>
              <a:prstGeom prst="rect">
                <a:avLst/>
              </a:prstGeom>
              <a:noFill/>
            </p:spPr>
            <p:txBody>
              <a:bodyPr wrap="none" rtlCol="0">
                <a:spAutoFit/>
              </a:bodyPr>
              <a:lstStyle/>
              <a:p>
                <a:pPr algn="ctr"/>
                <a:r>
                  <a:rPr lang="de-DE" sz="2400" dirty="0">
                    <a:solidFill>
                      <a:schemeClr val="tx1">
                        <a:lumMod val="50000"/>
                        <a:lumOff val="50000"/>
                      </a:schemeClr>
                    </a:solidFill>
                  </a:rPr>
                  <a:t>Fr</a:t>
                </a:r>
              </a:p>
            </p:txBody>
          </p:sp>
        </p:grpSp>
      </p:grpSp>
      <p:sp>
        <p:nvSpPr>
          <p:cNvPr id="59" name="Rechteck 58">
            <a:extLst>
              <a:ext uri="{FF2B5EF4-FFF2-40B4-BE49-F238E27FC236}">
                <a16:creationId xmlns:a16="http://schemas.microsoft.com/office/drawing/2014/main" id="{80CC7A3E-4598-44E0-8419-825848554A2E}"/>
              </a:ext>
            </a:extLst>
          </p:cNvPr>
          <p:cNvSpPr/>
          <p:nvPr/>
        </p:nvSpPr>
        <p:spPr>
          <a:xfrm>
            <a:off x="3985702" y="322780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0" name="Rechteck 59">
            <a:extLst>
              <a:ext uri="{FF2B5EF4-FFF2-40B4-BE49-F238E27FC236}">
                <a16:creationId xmlns:a16="http://schemas.microsoft.com/office/drawing/2014/main" id="{11884A9D-6DD9-41DF-A39D-48FFDB850782}"/>
              </a:ext>
            </a:extLst>
          </p:cNvPr>
          <p:cNvSpPr/>
          <p:nvPr/>
        </p:nvSpPr>
        <p:spPr>
          <a:xfrm>
            <a:off x="3985702" y="4038256"/>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2" name="Rechteck 61">
            <a:extLst>
              <a:ext uri="{FF2B5EF4-FFF2-40B4-BE49-F238E27FC236}">
                <a16:creationId xmlns:a16="http://schemas.microsoft.com/office/drawing/2014/main" id="{5EB008E7-2E7D-46E4-B6C2-BA56E5EF7471}"/>
              </a:ext>
            </a:extLst>
          </p:cNvPr>
          <p:cNvSpPr/>
          <p:nvPr/>
        </p:nvSpPr>
        <p:spPr>
          <a:xfrm>
            <a:off x="4899644" y="322780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3" name="Rechteck 62">
            <a:extLst>
              <a:ext uri="{FF2B5EF4-FFF2-40B4-BE49-F238E27FC236}">
                <a16:creationId xmlns:a16="http://schemas.microsoft.com/office/drawing/2014/main" id="{167B52AB-037F-45DB-9998-34EEF6A36280}"/>
              </a:ext>
            </a:extLst>
          </p:cNvPr>
          <p:cNvSpPr/>
          <p:nvPr/>
        </p:nvSpPr>
        <p:spPr>
          <a:xfrm>
            <a:off x="4899644" y="4038256"/>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5" name="Rechteck 64">
            <a:extLst>
              <a:ext uri="{FF2B5EF4-FFF2-40B4-BE49-F238E27FC236}">
                <a16:creationId xmlns:a16="http://schemas.microsoft.com/office/drawing/2014/main" id="{09BD30E2-CEAB-44EA-90BE-1CE9387C71B8}"/>
              </a:ext>
            </a:extLst>
          </p:cNvPr>
          <p:cNvSpPr/>
          <p:nvPr/>
        </p:nvSpPr>
        <p:spPr>
          <a:xfrm>
            <a:off x="5813586" y="322780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6" name="Rechteck 65">
            <a:extLst>
              <a:ext uri="{FF2B5EF4-FFF2-40B4-BE49-F238E27FC236}">
                <a16:creationId xmlns:a16="http://schemas.microsoft.com/office/drawing/2014/main" id="{8B688E59-71B8-4647-8AEC-26F48ED01698}"/>
              </a:ext>
            </a:extLst>
          </p:cNvPr>
          <p:cNvSpPr/>
          <p:nvPr/>
        </p:nvSpPr>
        <p:spPr>
          <a:xfrm>
            <a:off x="5813586" y="4038256"/>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8" name="Rechteck 67">
            <a:extLst>
              <a:ext uri="{FF2B5EF4-FFF2-40B4-BE49-F238E27FC236}">
                <a16:creationId xmlns:a16="http://schemas.microsoft.com/office/drawing/2014/main" id="{8489EB59-B133-4D50-8C15-13E84DE0E1F2}"/>
              </a:ext>
            </a:extLst>
          </p:cNvPr>
          <p:cNvSpPr/>
          <p:nvPr/>
        </p:nvSpPr>
        <p:spPr>
          <a:xfrm>
            <a:off x="6727528" y="322780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69" name="Rechteck 68">
            <a:extLst>
              <a:ext uri="{FF2B5EF4-FFF2-40B4-BE49-F238E27FC236}">
                <a16:creationId xmlns:a16="http://schemas.microsoft.com/office/drawing/2014/main" id="{28EF2E9B-D14E-4A34-8E90-EA6B74D4256D}"/>
              </a:ext>
            </a:extLst>
          </p:cNvPr>
          <p:cNvSpPr/>
          <p:nvPr/>
        </p:nvSpPr>
        <p:spPr>
          <a:xfrm>
            <a:off x="6727528" y="4038256"/>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1" name="Rechteck 70">
            <a:extLst>
              <a:ext uri="{FF2B5EF4-FFF2-40B4-BE49-F238E27FC236}">
                <a16:creationId xmlns:a16="http://schemas.microsoft.com/office/drawing/2014/main" id="{BCA20CFA-83C7-409A-BE50-7B8DB4190410}"/>
              </a:ext>
            </a:extLst>
          </p:cNvPr>
          <p:cNvSpPr/>
          <p:nvPr/>
        </p:nvSpPr>
        <p:spPr>
          <a:xfrm>
            <a:off x="7641470" y="3227801"/>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72" name="Rechteck 71">
            <a:extLst>
              <a:ext uri="{FF2B5EF4-FFF2-40B4-BE49-F238E27FC236}">
                <a16:creationId xmlns:a16="http://schemas.microsoft.com/office/drawing/2014/main" id="{49B8156D-B1FB-498C-B459-C5B1E3AB5593}"/>
              </a:ext>
            </a:extLst>
          </p:cNvPr>
          <p:cNvSpPr/>
          <p:nvPr/>
        </p:nvSpPr>
        <p:spPr>
          <a:xfrm>
            <a:off x="7641470" y="4038256"/>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pic>
        <p:nvPicPr>
          <p:cNvPr id="75" name="Picture 4" descr="macbook pro displaying group of people">
            <a:extLst>
              <a:ext uri="{FF2B5EF4-FFF2-40B4-BE49-F238E27FC236}">
                <a16:creationId xmlns:a16="http://schemas.microsoft.com/office/drawing/2014/main" id="{FCC3E91F-E210-4966-A4D1-D9238CE79D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7479" y="3263063"/>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6" name="Picture 4" descr="macbook pro displaying group of people">
            <a:extLst>
              <a:ext uri="{FF2B5EF4-FFF2-40B4-BE49-F238E27FC236}">
                <a16:creationId xmlns:a16="http://schemas.microsoft.com/office/drawing/2014/main" id="{470655D0-86F6-42F1-B6CC-9AD09BB8B3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9474" y="3606240"/>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7" name="Picture 4" descr="macbook pro displaying group of people">
            <a:extLst>
              <a:ext uri="{FF2B5EF4-FFF2-40B4-BE49-F238E27FC236}">
                <a16:creationId xmlns:a16="http://schemas.microsoft.com/office/drawing/2014/main" id="{6825BFC9-2E85-4506-B7C5-A58C7AA7C7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8" name="Picture 4" descr="macbook pro displaying group of people">
            <a:extLst>
              <a:ext uri="{FF2B5EF4-FFF2-40B4-BE49-F238E27FC236}">
                <a16:creationId xmlns:a16="http://schemas.microsoft.com/office/drawing/2014/main" id="{A6836895-01C8-45DF-BE54-AFF8AE501E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9" name="Picture 4" descr="macbook pro displaying group of people">
            <a:extLst>
              <a:ext uri="{FF2B5EF4-FFF2-40B4-BE49-F238E27FC236}">
                <a16:creationId xmlns:a16="http://schemas.microsoft.com/office/drawing/2014/main" id="{DD08393A-077D-4D29-A155-57BAA912DE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7726" y="3259236"/>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80" name="Picture 4" descr="macbook pro displaying group of people">
            <a:extLst>
              <a:ext uri="{FF2B5EF4-FFF2-40B4-BE49-F238E27FC236}">
                <a16:creationId xmlns:a16="http://schemas.microsoft.com/office/drawing/2014/main" id="{15727D4B-868B-49FB-997E-5C8D96F220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39721" y="3602413"/>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81" name="Gruppieren 80">
            <a:extLst>
              <a:ext uri="{FF2B5EF4-FFF2-40B4-BE49-F238E27FC236}">
                <a16:creationId xmlns:a16="http://schemas.microsoft.com/office/drawing/2014/main" id="{8440ED1F-03A8-4B10-8127-C8B83C2D1F20}"/>
              </a:ext>
            </a:extLst>
          </p:cNvPr>
          <p:cNvGrpSpPr/>
          <p:nvPr/>
        </p:nvGrpSpPr>
        <p:grpSpPr>
          <a:xfrm>
            <a:off x="4954350" y="4085737"/>
            <a:ext cx="624318" cy="599919"/>
            <a:chOff x="4034103" y="4089564"/>
            <a:chExt cx="624318" cy="599919"/>
          </a:xfrm>
        </p:grpSpPr>
        <p:pic>
          <p:nvPicPr>
            <p:cNvPr id="82" name="Picture 4" descr="macbook pro displaying group of people">
              <a:extLst>
                <a:ext uri="{FF2B5EF4-FFF2-40B4-BE49-F238E27FC236}">
                  <a16:creationId xmlns:a16="http://schemas.microsoft.com/office/drawing/2014/main" id="{6FF572E8-86DC-4068-B16D-2DCE1E341E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83" name="Picture 4" descr="macbook pro displaying group of people">
              <a:extLst>
                <a:ext uri="{FF2B5EF4-FFF2-40B4-BE49-F238E27FC236}">
                  <a16:creationId xmlns:a16="http://schemas.microsoft.com/office/drawing/2014/main" id="{35CA3810-6B17-4090-837A-ACBA6A3DD7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pic>
        <p:nvPicPr>
          <p:cNvPr id="85" name="Picture 4" descr="macbook pro displaying group of people">
            <a:extLst>
              <a:ext uri="{FF2B5EF4-FFF2-40B4-BE49-F238E27FC236}">
                <a16:creationId xmlns:a16="http://schemas.microsoft.com/office/drawing/2014/main" id="{DF8C2577-0A1E-4637-BDB1-F33F42F7FC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58092" y="325730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86" name="Picture 4" descr="macbook pro displaying group of people">
            <a:extLst>
              <a:ext uri="{FF2B5EF4-FFF2-40B4-BE49-F238E27FC236}">
                <a16:creationId xmlns:a16="http://schemas.microsoft.com/office/drawing/2014/main" id="{6AB6C697-3B50-49BF-86AF-63C3D17559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0087" y="360048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87" name="Gruppieren 86">
            <a:extLst>
              <a:ext uri="{FF2B5EF4-FFF2-40B4-BE49-F238E27FC236}">
                <a16:creationId xmlns:a16="http://schemas.microsoft.com/office/drawing/2014/main" id="{3F4A5192-E6E0-46C3-B0CF-75CE41B7C606}"/>
              </a:ext>
            </a:extLst>
          </p:cNvPr>
          <p:cNvGrpSpPr/>
          <p:nvPr/>
        </p:nvGrpSpPr>
        <p:grpSpPr>
          <a:xfrm>
            <a:off x="5854716" y="4083805"/>
            <a:ext cx="624318" cy="599919"/>
            <a:chOff x="4034103" y="4089564"/>
            <a:chExt cx="624318" cy="599919"/>
          </a:xfrm>
        </p:grpSpPr>
        <p:pic>
          <p:nvPicPr>
            <p:cNvPr id="88" name="Picture 4" descr="macbook pro displaying group of people">
              <a:extLst>
                <a:ext uri="{FF2B5EF4-FFF2-40B4-BE49-F238E27FC236}">
                  <a16:creationId xmlns:a16="http://schemas.microsoft.com/office/drawing/2014/main" id="{48ECAB6D-FF98-4006-B2B4-CA3FB09EA5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89" name="Picture 4" descr="macbook pro displaying group of people">
              <a:extLst>
                <a:ext uri="{FF2B5EF4-FFF2-40B4-BE49-F238E27FC236}">
                  <a16:creationId xmlns:a16="http://schemas.microsoft.com/office/drawing/2014/main" id="{47D2DFBD-9B5F-41FC-85DA-95A9896AB7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pic>
        <p:nvPicPr>
          <p:cNvPr id="91" name="Picture 4" descr="macbook pro displaying group of people">
            <a:extLst>
              <a:ext uri="{FF2B5EF4-FFF2-40B4-BE49-F238E27FC236}">
                <a16:creationId xmlns:a16="http://schemas.microsoft.com/office/drawing/2014/main" id="{F24A83AB-7BF7-492B-9E4B-FDCBA0AAD5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80492" y="3266389"/>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2" name="Picture 4" descr="macbook pro displaying group of people">
            <a:extLst>
              <a:ext uri="{FF2B5EF4-FFF2-40B4-BE49-F238E27FC236}">
                <a16:creationId xmlns:a16="http://schemas.microsoft.com/office/drawing/2014/main" id="{0FC261AF-7271-43DD-A392-8BBCEFCD35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2487" y="3609566"/>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93" name="Gruppieren 92">
            <a:extLst>
              <a:ext uri="{FF2B5EF4-FFF2-40B4-BE49-F238E27FC236}">
                <a16:creationId xmlns:a16="http://schemas.microsoft.com/office/drawing/2014/main" id="{BB69B7F3-14E6-4AE9-8528-359C0F959F51}"/>
              </a:ext>
            </a:extLst>
          </p:cNvPr>
          <p:cNvGrpSpPr/>
          <p:nvPr/>
        </p:nvGrpSpPr>
        <p:grpSpPr>
          <a:xfrm>
            <a:off x="6777116" y="4092890"/>
            <a:ext cx="624318" cy="599919"/>
            <a:chOff x="4034103" y="4089564"/>
            <a:chExt cx="624318" cy="599919"/>
          </a:xfrm>
        </p:grpSpPr>
        <p:pic>
          <p:nvPicPr>
            <p:cNvPr id="94" name="Picture 4" descr="macbook pro displaying group of people">
              <a:extLst>
                <a:ext uri="{FF2B5EF4-FFF2-40B4-BE49-F238E27FC236}">
                  <a16:creationId xmlns:a16="http://schemas.microsoft.com/office/drawing/2014/main" id="{95ABD9AA-6ADC-46F2-B08C-DC6ECE0FFF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5" name="Picture 4" descr="macbook pro displaying group of people">
              <a:extLst>
                <a:ext uri="{FF2B5EF4-FFF2-40B4-BE49-F238E27FC236}">
                  <a16:creationId xmlns:a16="http://schemas.microsoft.com/office/drawing/2014/main" id="{E59948C1-DC8F-4FF0-8086-45610DD044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pic>
        <p:nvPicPr>
          <p:cNvPr id="97" name="Picture 4" descr="macbook pro displaying group of people">
            <a:extLst>
              <a:ext uri="{FF2B5EF4-FFF2-40B4-BE49-F238E27FC236}">
                <a16:creationId xmlns:a16="http://schemas.microsoft.com/office/drawing/2014/main" id="{9110FD96-A4E0-482A-AEFB-40752481A6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80858" y="3264457"/>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8" name="Picture 4" descr="macbook pro displaying group of people">
            <a:extLst>
              <a:ext uri="{FF2B5EF4-FFF2-40B4-BE49-F238E27FC236}">
                <a16:creationId xmlns:a16="http://schemas.microsoft.com/office/drawing/2014/main" id="{69F90431-D171-4720-9DBF-46944FF199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62853" y="360763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99" name="Gruppieren 98">
            <a:extLst>
              <a:ext uri="{FF2B5EF4-FFF2-40B4-BE49-F238E27FC236}">
                <a16:creationId xmlns:a16="http://schemas.microsoft.com/office/drawing/2014/main" id="{C1F35F02-3EF6-40A3-BDFC-75D5EA73F38D}"/>
              </a:ext>
            </a:extLst>
          </p:cNvPr>
          <p:cNvGrpSpPr/>
          <p:nvPr/>
        </p:nvGrpSpPr>
        <p:grpSpPr>
          <a:xfrm>
            <a:off x="7677482" y="4090958"/>
            <a:ext cx="624318" cy="599919"/>
            <a:chOff x="4034103" y="4089564"/>
            <a:chExt cx="624318" cy="599919"/>
          </a:xfrm>
        </p:grpSpPr>
        <p:pic>
          <p:nvPicPr>
            <p:cNvPr id="100" name="Picture 4" descr="macbook pro displaying group of people">
              <a:extLst>
                <a:ext uri="{FF2B5EF4-FFF2-40B4-BE49-F238E27FC236}">
                  <a16:creationId xmlns:a16="http://schemas.microsoft.com/office/drawing/2014/main" id="{4848CCF8-7AF8-4E77-AFE9-49CB3608DC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1" name="Picture 4" descr="macbook pro displaying group of people">
              <a:extLst>
                <a:ext uri="{FF2B5EF4-FFF2-40B4-BE49-F238E27FC236}">
                  <a16:creationId xmlns:a16="http://schemas.microsoft.com/office/drawing/2014/main" id="{B43E81F4-45B3-40E6-BDCA-F155FFE1FF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sp>
        <p:nvSpPr>
          <p:cNvPr id="73" name="Rechteck 72">
            <a:extLst>
              <a:ext uri="{FF2B5EF4-FFF2-40B4-BE49-F238E27FC236}">
                <a16:creationId xmlns:a16="http://schemas.microsoft.com/office/drawing/2014/main" id="{7BC74943-D5D8-44AF-9813-B3466E91F61B}"/>
              </a:ext>
            </a:extLst>
          </p:cNvPr>
          <p:cNvSpPr/>
          <p:nvPr/>
        </p:nvSpPr>
        <p:spPr>
          <a:xfrm rot="5689451">
            <a:off x="4925584" y="3195100"/>
            <a:ext cx="685225" cy="71775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de-DE" sz="1200" dirty="0"/>
              <a:t>Klassen-stunde</a:t>
            </a:r>
          </a:p>
        </p:txBody>
      </p:sp>
      <p:sp>
        <p:nvSpPr>
          <p:cNvPr id="106" name="Rechteck 105">
            <a:extLst>
              <a:ext uri="{FF2B5EF4-FFF2-40B4-BE49-F238E27FC236}">
                <a16:creationId xmlns:a16="http://schemas.microsoft.com/office/drawing/2014/main" id="{A305499D-A970-41EA-800D-0CC38825ACB2}"/>
              </a:ext>
            </a:extLst>
          </p:cNvPr>
          <p:cNvSpPr/>
          <p:nvPr/>
        </p:nvSpPr>
        <p:spPr>
          <a:xfrm>
            <a:off x="3999582" y="239478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107" name="Rechteck 106">
            <a:extLst>
              <a:ext uri="{FF2B5EF4-FFF2-40B4-BE49-F238E27FC236}">
                <a16:creationId xmlns:a16="http://schemas.microsoft.com/office/drawing/2014/main" id="{ACE110A2-1CF2-45E0-941A-CADDED248031}"/>
              </a:ext>
            </a:extLst>
          </p:cNvPr>
          <p:cNvSpPr/>
          <p:nvPr/>
        </p:nvSpPr>
        <p:spPr>
          <a:xfrm>
            <a:off x="4913524" y="239478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108" name="Rechteck 107">
            <a:extLst>
              <a:ext uri="{FF2B5EF4-FFF2-40B4-BE49-F238E27FC236}">
                <a16:creationId xmlns:a16="http://schemas.microsoft.com/office/drawing/2014/main" id="{BD1C0AB9-598C-41A8-B2B2-55453005D20D}"/>
              </a:ext>
            </a:extLst>
          </p:cNvPr>
          <p:cNvSpPr/>
          <p:nvPr/>
        </p:nvSpPr>
        <p:spPr>
          <a:xfrm>
            <a:off x="5827466" y="239478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109" name="Rechteck 108">
            <a:extLst>
              <a:ext uri="{FF2B5EF4-FFF2-40B4-BE49-F238E27FC236}">
                <a16:creationId xmlns:a16="http://schemas.microsoft.com/office/drawing/2014/main" id="{66A9DBB3-9EA8-4817-BCCE-FB0A320EC421}"/>
              </a:ext>
            </a:extLst>
          </p:cNvPr>
          <p:cNvSpPr/>
          <p:nvPr/>
        </p:nvSpPr>
        <p:spPr>
          <a:xfrm>
            <a:off x="6741408" y="239478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sp>
        <p:nvSpPr>
          <p:cNvPr id="110" name="Rechteck 109">
            <a:extLst>
              <a:ext uri="{FF2B5EF4-FFF2-40B4-BE49-F238E27FC236}">
                <a16:creationId xmlns:a16="http://schemas.microsoft.com/office/drawing/2014/main" id="{3198174B-E25B-4934-B07E-A569CC0F2D06}"/>
              </a:ext>
            </a:extLst>
          </p:cNvPr>
          <p:cNvSpPr/>
          <p:nvPr/>
        </p:nvSpPr>
        <p:spPr>
          <a:xfrm>
            <a:off x="7655350" y="2394782"/>
            <a:ext cx="717752" cy="685224"/>
          </a:xfrm>
          <a:prstGeom prst="rect">
            <a:avLst/>
          </a:prstGeom>
          <a:solidFill>
            <a:srgbClr val="0082FF">
              <a:alpha val="4902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de-DE"/>
          </a:p>
        </p:txBody>
      </p:sp>
      <p:pic>
        <p:nvPicPr>
          <p:cNvPr id="111" name="Picture 4" descr="macbook pro displaying group of people">
            <a:extLst>
              <a:ext uri="{FF2B5EF4-FFF2-40B4-BE49-F238E27FC236}">
                <a16:creationId xmlns:a16="http://schemas.microsoft.com/office/drawing/2014/main" id="{C0ABC7A1-EE5C-4A78-8425-1A7B87904F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47983" y="2446090"/>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12" name="Picture 4" descr="macbook pro displaying group of people">
            <a:extLst>
              <a:ext uri="{FF2B5EF4-FFF2-40B4-BE49-F238E27FC236}">
                <a16:creationId xmlns:a16="http://schemas.microsoft.com/office/drawing/2014/main" id="{BB4B7E69-FA6A-4D10-8A6B-0244636E49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29978" y="2789267"/>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13" name="Gruppieren 112">
            <a:extLst>
              <a:ext uri="{FF2B5EF4-FFF2-40B4-BE49-F238E27FC236}">
                <a16:creationId xmlns:a16="http://schemas.microsoft.com/office/drawing/2014/main" id="{575DF111-DF7A-428D-9E70-9B3E289DED41}"/>
              </a:ext>
            </a:extLst>
          </p:cNvPr>
          <p:cNvGrpSpPr/>
          <p:nvPr/>
        </p:nvGrpSpPr>
        <p:grpSpPr>
          <a:xfrm>
            <a:off x="4968230" y="2442263"/>
            <a:ext cx="624318" cy="599919"/>
            <a:chOff x="4034103" y="4089564"/>
            <a:chExt cx="624318" cy="599919"/>
          </a:xfrm>
        </p:grpSpPr>
        <p:pic>
          <p:nvPicPr>
            <p:cNvPr id="114" name="Picture 4" descr="macbook pro displaying group of people">
              <a:extLst>
                <a:ext uri="{FF2B5EF4-FFF2-40B4-BE49-F238E27FC236}">
                  <a16:creationId xmlns:a16="http://schemas.microsoft.com/office/drawing/2014/main" id="{89FBB6F5-BA17-4778-8CAA-97AF4D9964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15" name="Picture 4" descr="macbook pro displaying group of people">
              <a:extLst>
                <a:ext uri="{FF2B5EF4-FFF2-40B4-BE49-F238E27FC236}">
                  <a16:creationId xmlns:a16="http://schemas.microsoft.com/office/drawing/2014/main" id="{6DDE1686-9F57-4C9F-8280-AC4AE23214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nvGrpSpPr>
          <p:cNvPr id="116" name="Gruppieren 115">
            <a:extLst>
              <a:ext uri="{FF2B5EF4-FFF2-40B4-BE49-F238E27FC236}">
                <a16:creationId xmlns:a16="http://schemas.microsoft.com/office/drawing/2014/main" id="{93E58772-2883-4891-B9EA-EB8F9FFAAA30}"/>
              </a:ext>
            </a:extLst>
          </p:cNvPr>
          <p:cNvGrpSpPr/>
          <p:nvPr/>
        </p:nvGrpSpPr>
        <p:grpSpPr>
          <a:xfrm>
            <a:off x="5868596" y="2440331"/>
            <a:ext cx="624318" cy="599919"/>
            <a:chOff x="4034103" y="4089564"/>
            <a:chExt cx="624318" cy="599919"/>
          </a:xfrm>
        </p:grpSpPr>
        <p:pic>
          <p:nvPicPr>
            <p:cNvPr id="117" name="Picture 4" descr="macbook pro displaying group of people">
              <a:extLst>
                <a:ext uri="{FF2B5EF4-FFF2-40B4-BE49-F238E27FC236}">
                  <a16:creationId xmlns:a16="http://schemas.microsoft.com/office/drawing/2014/main" id="{2A392D56-9A76-4746-BF37-DC6F6F637E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18" name="Picture 4" descr="macbook pro displaying group of people">
              <a:extLst>
                <a:ext uri="{FF2B5EF4-FFF2-40B4-BE49-F238E27FC236}">
                  <a16:creationId xmlns:a16="http://schemas.microsoft.com/office/drawing/2014/main" id="{5AF9BF40-B4A5-418A-94A7-26900996FC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nvGrpSpPr>
          <p:cNvPr id="119" name="Gruppieren 118">
            <a:extLst>
              <a:ext uri="{FF2B5EF4-FFF2-40B4-BE49-F238E27FC236}">
                <a16:creationId xmlns:a16="http://schemas.microsoft.com/office/drawing/2014/main" id="{FC66663B-E593-4739-AD00-35267B2785D9}"/>
              </a:ext>
            </a:extLst>
          </p:cNvPr>
          <p:cNvGrpSpPr/>
          <p:nvPr/>
        </p:nvGrpSpPr>
        <p:grpSpPr>
          <a:xfrm>
            <a:off x="6790996" y="2449416"/>
            <a:ext cx="624318" cy="599919"/>
            <a:chOff x="4034103" y="4089564"/>
            <a:chExt cx="624318" cy="599919"/>
          </a:xfrm>
        </p:grpSpPr>
        <p:pic>
          <p:nvPicPr>
            <p:cNvPr id="120" name="Picture 4" descr="macbook pro displaying group of people">
              <a:extLst>
                <a:ext uri="{FF2B5EF4-FFF2-40B4-BE49-F238E27FC236}">
                  <a16:creationId xmlns:a16="http://schemas.microsoft.com/office/drawing/2014/main" id="{A65536B1-281D-41F9-ADDC-19E5CC1CF15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21" name="Picture 4" descr="macbook pro displaying group of people">
              <a:extLst>
                <a:ext uri="{FF2B5EF4-FFF2-40B4-BE49-F238E27FC236}">
                  <a16:creationId xmlns:a16="http://schemas.microsoft.com/office/drawing/2014/main" id="{9A36011C-25AB-4C06-9E69-AC0BA7DB2E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nvGrpSpPr>
          <p:cNvPr id="122" name="Gruppieren 121">
            <a:extLst>
              <a:ext uri="{FF2B5EF4-FFF2-40B4-BE49-F238E27FC236}">
                <a16:creationId xmlns:a16="http://schemas.microsoft.com/office/drawing/2014/main" id="{5F9CF130-A60A-4E57-AA2D-03B426020FA0}"/>
              </a:ext>
            </a:extLst>
          </p:cNvPr>
          <p:cNvGrpSpPr/>
          <p:nvPr/>
        </p:nvGrpSpPr>
        <p:grpSpPr>
          <a:xfrm>
            <a:off x="7691362" y="2447484"/>
            <a:ext cx="624318" cy="599919"/>
            <a:chOff x="4034103" y="4089564"/>
            <a:chExt cx="624318" cy="599919"/>
          </a:xfrm>
        </p:grpSpPr>
        <p:pic>
          <p:nvPicPr>
            <p:cNvPr id="123" name="Picture 4" descr="macbook pro displaying group of people">
              <a:extLst>
                <a:ext uri="{FF2B5EF4-FFF2-40B4-BE49-F238E27FC236}">
                  <a16:creationId xmlns:a16="http://schemas.microsoft.com/office/drawing/2014/main" id="{657B21A9-BA4E-48C5-AEB4-9F9D2F5B04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4103" y="4089564"/>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24" name="Picture 4" descr="macbook pro displaying group of people">
              <a:extLst>
                <a:ext uri="{FF2B5EF4-FFF2-40B4-BE49-F238E27FC236}">
                  <a16:creationId xmlns:a16="http://schemas.microsoft.com/office/drawing/2014/main" id="{CDB427B4-64F3-4FA5-91E8-3AA6378761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098" y="4432741"/>
              <a:ext cx="342323" cy="25674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pic>
        <p:nvPicPr>
          <p:cNvPr id="15362" name="Picture 2">
            <a:extLst>
              <a:ext uri="{FF2B5EF4-FFF2-40B4-BE49-F238E27FC236}">
                <a16:creationId xmlns:a16="http://schemas.microsoft.com/office/drawing/2014/main" id="{A34BF3DB-C898-4842-9D2B-B88D8947B9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98423">
            <a:off x="1195600" y="888487"/>
            <a:ext cx="7737078" cy="5221185"/>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27" name="Grafik 126">
            <a:extLst>
              <a:ext uri="{FF2B5EF4-FFF2-40B4-BE49-F238E27FC236}">
                <a16:creationId xmlns:a16="http://schemas.microsoft.com/office/drawing/2014/main" id="{3D64C2DF-10ED-48AB-83A6-45B3FAF542B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1382296">
            <a:off x="1894094" y="1437625"/>
            <a:ext cx="5640636" cy="31736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8" name="Grafik 127">
            <a:extLst>
              <a:ext uri="{FF2B5EF4-FFF2-40B4-BE49-F238E27FC236}">
                <a16:creationId xmlns:a16="http://schemas.microsoft.com/office/drawing/2014/main" id="{FC1FE281-1083-4504-B1CB-3F8EC57E66B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1444070">
            <a:off x="2340197" y="1771118"/>
            <a:ext cx="5640636" cy="31736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9" name="Grafik 128">
            <a:extLst>
              <a:ext uri="{FF2B5EF4-FFF2-40B4-BE49-F238E27FC236}">
                <a16:creationId xmlns:a16="http://schemas.microsoft.com/office/drawing/2014/main" id="{B27813F7-F197-42B1-A1CB-DE48B11A515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635677" y="2203568"/>
            <a:ext cx="5640636" cy="31736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02630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1703804" y="295852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3977686" y="2958525"/>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1818104" y="337227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sp>
        <p:nvSpPr>
          <p:cNvPr id="2" name="Rechteck 1">
            <a:extLst>
              <a:ext uri="{FF2B5EF4-FFF2-40B4-BE49-F238E27FC236}">
                <a16:creationId xmlns:a16="http://schemas.microsoft.com/office/drawing/2014/main" id="{A10C8D4C-15F8-49FF-9ECB-9A90D7EBEDE1}"/>
              </a:ext>
            </a:extLst>
          </p:cNvPr>
          <p:cNvSpPr/>
          <p:nvPr/>
        </p:nvSpPr>
        <p:spPr>
          <a:xfrm rot="21205366">
            <a:off x="12958921" y="1644653"/>
            <a:ext cx="4542157" cy="2914753"/>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de-DE" sz="6600" dirty="0"/>
              <a:t>440</a:t>
            </a:r>
          </a:p>
        </p:txBody>
      </p:sp>
      <p:sp>
        <p:nvSpPr>
          <p:cNvPr id="10" name="Rechteck 9">
            <a:extLst>
              <a:ext uri="{FF2B5EF4-FFF2-40B4-BE49-F238E27FC236}">
                <a16:creationId xmlns:a16="http://schemas.microsoft.com/office/drawing/2014/main" id="{3872319D-94BA-4C8F-860F-4E40EAAC7E5F}"/>
              </a:ext>
            </a:extLst>
          </p:cNvPr>
          <p:cNvSpPr/>
          <p:nvPr/>
        </p:nvSpPr>
        <p:spPr>
          <a:xfrm rot="321687">
            <a:off x="10263890" y="2200055"/>
            <a:ext cx="4542157" cy="2914753"/>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de-DE" sz="6600" dirty="0"/>
              <a:t>50</a:t>
            </a:r>
          </a:p>
        </p:txBody>
      </p:sp>
      <p:pic>
        <p:nvPicPr>
          <p:cNvPr id="11" name="Picture 2" descr="Aktivitäten">
            <a:extLst>
              <a:ext uri="{FF2B5EF4-FFF2-40B4-BE49-F238E27FC236}">
                <a16:creationId xmlns:a16="http://schemas.microsoft.com/office/drawing/2014/main" id="{88E2720C-E8D0-49E2-BC1F-DED6230D30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636" t="-609" r="23050" b="11516"/>
          <a:stretch>
            <a:fillRect/>
          </a:stretch>
        </p:blipFill>
        <p:spPr bwMode="auto">
          <a:xfrm rot="206811">
            <a:off x="9628915" y="2385484"/>
            <a:ext cx="5465754" cy="277335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753536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446504" y="36160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87274" y="1018700"/>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560804" y="77535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sp>
        <p:nvSpPr>
          <p:cNvPr id="2" name="Rechteck 1">
            <a:extLst>
              <a:ext uri="{FF2B5EF4-FFF2-40B4-BE49-F238E27FC236}">
                <a16:creationId xmlns:a16="http://schemas.microsoft.com/office/drawing/2014/main" id="{A10C8D4C-15F8-49FF-9ECB-9A90D7EBEDE1}"/>
              </a:ext>
            </a:extLst>
          </p:cNvPr>
          <p:cNvSpPr/>
          <p:nvPr/>
        </p:nvSpPr>
        <p:spPr>
          <a:xfrm rot="21205366">
            <a:off x="6326920" y="2547665"/>
            <a:ext cx="1459954" cy="1297700"/>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de-DE" sz="4000" dirty="0"/>
              <a:t>520</a:t>
            </a:r>
          </a:p>
        </p:txBody>
      </p:sp>
      <p:sp>
        <p:nvSpPr>
          <p:cNvPr id="10" name="Rechteck 9">
            <a:extLst>
              <a:ext uri="{FF2B5EF4-FFF2-40B4-BE49-F238E27FC236}">
                <a16:creationId xmlns:a16="http://schemas.microsoft.com/office/drawing/2014/main" id="{3872319D-94BA-4C8F-860F-4E40EAAC7E5F}"/>
              </a:ext>
            </a:extLst>
          </p:cNvPr>
          <p:cNvSpPr/>
          <p:nvPr/>
        </p:nvSpPr>
        <p:spPr>
          <a:xfrm rot="321687">
            <a:off x="10263299" y="2295210"/>
            <a:ext cx="4542157" cy="2914753"/>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de-DE" sz="6600" dirty="0"/>
              <a:t>55</a:t>
            </a:r>
          </a:p>
        </p:txBody>
      </p:sp>
      <p:pic>
        <p:nvPicPr>
          <p:cNvPr id="26626" name="Picture 2" descr="Aktivitäten">
            <a:extLst>
              <a:ext uri="{FF2B5EF4-FFF2-40B4-BE49-F238E27FC236}">
                <a16:creationId xmlns:a16="http://schemas.microsoft.com/office/drawing/2014/main" id="{65E560E7-77DB-43EB-87E9-D09ED981F8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636" t="-609" r="23050" b="11516"/>
          <a:stretch>
            <a:fillRect/>
          </a:stretch>
        </p:blipFill>
        <p:spPr bwMode="auto">
          <a:xfrm rot="206811">
            <a:off x="506853" y="2503134"/>
            <a:ext cx="5465754" cy="277335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a:extLst>
            <a:ext uri="{91240B29-F687-4F45-9708-019B960494DF}">
              <a14:hiddenLine xmlns:a14="http://schemas.microsoft.com/office/drawing/2010/main" w="9525" algn="in">
                <a:solidFill>
                  <a:srgbClr val="000000"/>
                </a:solidFill>
                <a:miter lim="800000"/>
                <a:headEnd/>
                <a:tailEnd/>
              </a14:hiddenLine>
            </a:ext>
          </a:extLst>
        </p:spPr>
      </p:pic>
      <p:sp>
        <p:nvSpPr>
          <p:cNvPr id="12" name="Rechteck 11">
            <a:extLst>
              <a:ext uri="{FF2B5EF4-FFF2-40B4-BE49-F238E27FC236}">
                <a16:creationId xmlns:a16="http://schemas.microsoft.com/office/drawing/2014/main" id="{54145E6E-A8A2-469B-9D60-9FEB7C35F28A}"/>
              </a:ext>
            </a:extLst>
          </p:cNvPr>
          <p:cNvSpPr/>
          <p:nvPr/>
        </p:nvSpPr>
        <p:spPr>
          <a:xfrm rot="312774">
            <a:off x="6205734" y="3816225"/>
            <a:ext cx="1459954" cy="1297700"/>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de-DE" sz="4000" dirty="0"/>
              <a:t>55</a:t>
            </a:r>
          </a:p>
        </p:txBody>
      </p:sp>
    </p:spTree>
    <p:extLst>
      <p:ext uri="{BB962C8B-B14F-4D97-AF65-F5344CB8AC3E}">
        <p14:creationId xmlns:p14="http://schemas.microsoft.com/office/powerpoint/2010/main" val="30022435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descr="Ein Bild, das Text enthält.&#10;&#10;Automatisch generierte Beschreibung">
            <a:extLst>
              <a:ext uri="{FF2B5EF4-FFF2-40B4-BE49-F238E27FC236}">
                <a16:creationId xmlns:a16="http://schemas.microsoft.com/office/drawing/2014/main" id="{409C8DDE-50F7-4ACA-9A15-594A50007596}"/>
              </a:ext>
            </a:extLst>
          </p:cNvPr>
          <p:cNvPicPr>
            <a:picLocks noChangeAspect="1"/>
          </p:cNvPicPr>
          <p:nvPr/>
        </p:nvPicPr>
        <p:blipFill rotWithShape="1">
          <a:blip r:embed="rId3">
            <a:extLst>
              <a:ext uri="{28A0092B-C50C-407E-A947-70E740481C1C}">
                <a14:useLocalDpi xmlns:a14="http://schemas.microsoft.com/office/drawing/2010/main" val="0"/>
              </a:ext>
            </a:extLst>
          </a:blip>
          <a:srcRect l="1576" t="5017" r="20405"/>
          <a:stretch/>
        </p:blipFill>
        <p:spPr>
          <a:xfrm rot="21278846">
            <a:off x="444152" y="1862670"/>
            <a:ext cx="4898504" cy="4472739"/>
          </a:xfrm>
          <a:prstGeom prst="rect">
            <a:avLst/>
          </a:prstGeom>
        </p:spPr>
      </p:pic>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4">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446504" y="36160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87274" y="1018700"/>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560804" y="77535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pic>
        <p:nvPicPr>
          <p:cNvPr id="29698" name="Picture 2" descr="https://lh3.googleusercontent.com/ILgdm-CzzaFXzErdxbL0PUwcVX0IpAGQsG9cyHlV8OU8GgksPcAMBRGK6qOF8NuFEAKkRx2wDzYjSYiwvZ0ksyiXhJhZ_rjfaqzVAqUISLA4WkTVrKyk1ccE2s9akzTOYuJNmzJJqSr9uS0JnHlv0XEGjWPWtyEW7-bxVy1NO_takjUwprobaFL30_VZO1JTquyWz2L0W76-2WZoA3ZzdFts1BXrcVZxC3LK-uGcGmQVc6uEybBacxX2EKQQMQcBwi3ZS87AhAY05sgwXimk3POKTrCqCbIUtnWoPKESCyRNLRH4JE0Fpmyw-IF9euaULmn1mnpK4bemdUpuA7_zhwdpdLhR91MK1-cqG6uHXMcU4IdtUOPNEZRipEv-WnjH6jpEoAFDtM4zZVpv-mBZh4eMRu_kzRZxKoH8PBGMwG9z2Vm8G-DU9hLToi_WdTt7C0F8cxhfE20Ivh0oldYe18IY9xG0AUii-hmtopioRgK6YbffpzhbUU54NQMvJAdC9rZ4VaoyO7G3hf13s-4wIqE0QqysMcu2_9LP41Kd9kugM8WTVdImzXVDuAyxJpDC2Xw7kaId6fGjhlUk-4BTbIQGRNSEgmrrBsK0fe0MykCBb9x0gP_M6SLERsuDb7XaZZSODk9zTG9aCULb6fjYJ9Ph9yf1jo07=w1704-h958-no">
            <a:extLst>
              <a:ext uri="{FF2B5EF4-FFF2-40B4-BE49-F238E27FC236}">
                <a16:creationId xmlns:a16="http://schemas.microsoft.com/office/drawing/2014/main" id="{73E04638-75F3-406C-96B3-6BA4B29370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29973" y="124097"/>
            <a:ext cx="9144000" cy="514032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2" name="Picture 6" descr="https://lh3.googleusercontent.com/mya32-CBiG-NCsZ-XGQT8_VreWR43RqGOejMVfB7ixfGltWxhp7fQ69UQJQl61PyIkzhqARZz6hA_IJOTGItUdaJkIO269L7_fiTtmV3FGyvk-n4_XsEBB2Y8fB0tpzDIxy7gGPsgr-ItLtpW_GydeIjCR4b-TNbj8eWaOFtwGg47q1krpSP738dwjTMDPfnv93pFeUYsNWgk3LDqxhr44cT2Fvo6Hr6bbV51B4HvINz-ULxZoKK-aBYF_1gr8MaXHPezWz45d9bqbPdiUe2qLg-feajlDVSvdUnQ8WtGrlXEZyQHJi2ZqmrEY78GoRVIhi2RBdO1Skasfcdt1aXu_IC26dzlfCQM20uyc-DbBG6SVeZ76Av8Tl1djNZ2UjbtHkp7y4MMkxeeZqxs-S2CoEKzQNRQ5DXl1ssOEwvwd7in5l2O8xD824funjZdqo8iWKVPejiiLYuH_8Ox5tZFO9CxX-MXotHXOuUwm1PxqJUFYnhELCc5EjSm9ivGCDJzfquQzpd8aM8B88pVCi3hSNa5Ncv1V76kekizgP6br-L3uppmtARQMK_q510obj6jJ01jyMLGbgUr6jUGkudUUUrDRr812shjp16BnTv-7vYByQUyrN7jEBE5EuNinRz6RwsSsv3bm7KAQ1RkmJmdCrrUHiIQ8lk=w1704-h958-no">
            <a:extLst>
              <a:ext uri="{FF2B5EF4-FFF2-40B4-BE49-F238E27FC236}">
                <a16:creationId xmlns:a16="http://schemas.microsoft.com/office/drawing/2014/main" id="{82709EEE-2660-4BFE-9F0C-4CC965919A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309593" y="-2233286"/>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04" name="Picture 8" descr="https://lh3.googleusercontent.com/gzzBGt_Ejz0MC-SpnQaaY7X3F7ZlgQ9vEKuhnL0xMnI2Fn4vNMiPGTRIQxFJOIFJkLNtH2eaC8Lu5ouk_V9RgwTw8bmVmkiqCfFpzlEEaBD-c3TrgVcx2JfkKbTDCCnt9Z7EA1orZpX5o65fmu3CVorUKMaDGsSbTBRdClDyHouVzY0rEB4x3OENXUjwGSAiYYEvqoCWH50Gvm3gZ_IwBsJn2AineUN0zAxCzR1ex3Vuzdi-BR2xQ8nB21_XUn-D_sErTcA-0j_FXF_KcxlCylNEw8NhHjKAIfSxEfQA-iz7veCRUaykVFiQUCxxWnTHdpBgajJYCJy5S-PnMyTkEvrJnuMuTrI8R--xdnHLL59Tpy4A9-wLh50HJlCR8d4efcFXRERq5VijilmLpTllBDgOlIAoid_t59dEzJ241uphlCYWNcxwj-fIM8A7Q3tqt-gl0BY-X4FGyyCN2SkXob0HfdZFgnRKzUVULu3YnW-hOdF8tQN7C5RYjlbZt02BG_RzaZ3xIrWpJHK1jZLClKvnlo3LNsIUQDNUk8P75uQQ-JryfqgOUXYUHQ3sRMrDdgvok_EAD-h0rNBszh2X55cLks5NRUPmW-vfL3tmF_G_yOqgOjsXyyPihCTg9WS22MibIGhrbQz1cWGzCYsUi6SDWWOYiob9=w1704-h958-no">
            <a:extLst>
              <a:ext uri="{FF2B5EF4-FFF2-40B4-BE49-F238E27FC236}">
                <a16:creationId xmlns:a16="http://schemas.microsoft.com/office/drawing/2014/main" id="{84CDE463-8572-4F75-BA23-0BC4A84CCC1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7446" t="15437" r="50854" b="5859"/>
          <a:stretch/>
        </p:blipFill>
        <p:spPr bwMode="auto">
          <a:xfrm rot="21371613">
            <a:off x="-4347568" y="511404"/>
            <a:ext cx="3019028" cy="421363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6" name="Picture 10" descr="https://lh3.googleusercontent.com/m3jIlNtKMYy2hFh-RUIz9Tl9sgBWu50K6TJ8CkRUq4m5ojINVJzciZcvmJzWWeWmL6otpK5nUhT7ONEQhlz9VeLuhDbBw-0WNS1F33ZJU0u0933-clkzp3ZPKeXH0XKbJUWdJ4rfMeL4ToNcSHdJAvJZwsHDTSpev1AJB-HwxFkra02EdCpfdepaJEtKvYZpYBxzE4BojuiBmQFt0e40dslmEj0CqCDyrGvq-GGOkJhlZX4gtGOTSyfClxzFCTZCzHBIjW-9xElQg36Vxi0wLQnPF173PaXc3KsqQDKlmhI0bIKMbm9RFynEWRB-78uKEMMCmzNK3yWgZSVWYBTGepU7fHVrrW6aMUsg9rHXmesd510pPFOjmJKObSo2ecAStLACddTvW-S19H0kRGUmrN5hCjy7rzjVgQFa-p4HVJHqUHm6QCJW4ec-ca86nKXHyAaGbAWNZQYyHIVZxu8xAOBdvKpgFJ-GerlimDaazQXQQ4MZbEuBqDNrh0J0dE__lYxhT3OzJPPkxJGRvyPv8d6vFIiDrLxBKyMUj6EWOYv7XimgArSlJCNtIICtn9m2x-6uLxm7vWHTRAPTIF2uEJVvbfZRMx_foIkoNn6MEvRwV_VpfeGlGGwDMrlVxFYACYDsvJ9_IHI7XNWkmtsEDJRcHwVBeYAF=w1704-h958-no">
            <a:extLst>
              <a:ext uri="{FF2B5EF4-FFF2-40B4-BE49-F238E27FC236}">
                <a16:creationId xmlns:a16="http://schemas.microsoft.com/office/drawing/2014/main" id="{D19E1BC5-2408-4779-830C-8DE4285B52D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07845" y="5811022"/>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00" name="Picture 4" descr="https://lh3.googleusercontent.com/lT92wE44FmGPOy2CcZvJvqUxENasScy2oSriZOhNp60aF34D0tTFTSM05Mnpgcvn2YZHio-mm4mCPcqbW2aM2h9aIDAEpPNIgd6ZWss99GKR20dzCRI4mKPFvErJQQLlnS8GaHlf6M_PwNHcla6Z_7fKcmpPRPR9bjraBxPEhuh0MKyb0lBu2nqoYxsPTQogSrqORQ3nfwvlTH1Gu57daFy0bKrUgR2eibFVEV4r1Rjndrt7mLq9f3vXNDPWMLW8_N-IqGpz1n3nBZ5M0Q7gJOfEDF6yVObat9GFnZEC5_LsOeYFvksuMUaEGlYINNeShiAuf9Oj7tgdMs_r-ruasz3iPtbOki7Rf0FUbqcOr_KtxhevKrk8ygNU0stQrmwfP74F1MIiU3nJIaetH4ZxERnjc-3RuJmwUsxjbxad_ZCg1kQXbHt7YQjZQvt-XHwVH4B8IeUhUErG-Nky5LJU0LChMG_RwoIJbVaFKXibEQSD9dYqXNFleWBtanS15pvGZCC9xdiKCELghtr4aBjwV2VMqtuxEiQU1a3cR60gmNxDonx30KaNKz53wPerkmOED-V0262Pjn_C7tIYm97ekGKF5ESp0HGsK-KCcWLTP_-9T7TS5pyqqUWIWwirxkgIG4oEc6vl6E60wEGNNC2n5yxiDukBSiKx=w1704-h958-no">
            <a:extLst>
              <a:ext uri="{FF2B5EF4-FFF2-40B4-BE49-F238E27FC236}">
                <a16:creationId xmlns:a16="http://schemas.microsoft.com/office/drawing/2014/main" id="{2D48472F-FD90-4B13-AA76-E5A122631C6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6280" t="8539" r="27262" b="12032"/>
          <a:stretch/>
        </p:blipFill>
        <p:spPr bwMode="auto">
          <a:xfrm rot="170616">
            <a:off x="2856602" y="1214998"/>
            <a:ext cx="4430398" cy="425813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7" name="Grafik 6" descr="Ein Bild, das drinnen, Raum, lebend, erleuchtet enthält.&#10;&#10;Automatisch generierte Beschreibung">
            <a:extLst>
              <a:ext uri="{FF2B5EF4-FFF2-40B4-BE49-F238E27FC236}">
                <a16:creationId xmlns:a16="http://schemas.microsoft.com/office/drawing/2014/main" id="{5170E900-97EA-4ED5-8FFA-27B36DCF1C02}"/>
              </a:ext>
            </a:extLst>
          </p:cNvPr>
          <p:cNvPicPr>
            <a:picLocks noChangeAspect="1"/>
          </p:cNvPicPr>
          <p:nvPr/>
        </p:nvPicPr>
        <p:blipFill>
          <a:blip r:embed="rId10" cstate="hqprint">
            <a:extLst>
              <a:ext uri="{28A0092B-C50C-407E-A947-70E740481C1C}">
                <a14:useLocalDpi xmlns:a14="http://schemas.microsoft.com/office/drawing/2010/main" val="0"/>
              </a:ext>
            </a:extLst>
          </a:blip>
          <a:stretch>
            <a:fillRect/>
          </a:stretch>
        </p:blipFill>
        <p:spPr>
          <a:xfrm>
            <a:off x="13258802" y="515443"/>
            <a:ext cx="9144000" cy="5143500"/>
          </a:xfrm>
          <a:prstGeom prst="rect">
            <a:avLst/>
          </a:prstGeom>
        </p:spPr>
      </p:pic>
      <p:pic>
        <p:nvPicPr>
          <p:cNvPr id="29714" name="Picture 18" descr="https://lh3.googleusercontent.com/n-G76NNnAejlMyx7WvIcoBOvK9kO78S1ATATnFkFCDE-B76eJRGioeu7H7t2Z47KUNqQ5CjowsG5XlTS3-t2BxP3oljMqA4e48cXiP8iqcB_ZHeRHedY8V6lRTCSVuuiJV-8J6XEq6tD1SxDsmcUA6eCbFvnLacquv3WR7VgkZdhSFs3Bo_mzLFvfEPllAQEB1Y7_9zJh9I0dOEL2nQBve7ueME0T10PF5q2pikjcOaEjsGy19XTxp3SeGc1C5JYty_I5BcBPNCPeWU9esCARJlGXgaFMJRWfejC1X2xbSFkv-3KXyZ24kZORRyFVcU40aKPuBquFS_IUmympFcRXUamXmFdnc3AdKnRk-CcYvsKwqQcnKmFHX4gQF3oa1aNo_t2IAWQy8zGD07eS4nvqDDHAA8C0NijeVNq1OKssQ9XVUChnesgB6jjDVtOuPSjAx0JP_O8K8HI-hdBgTaP4KWLq4ZNQ_DE72yf8kRqnGiCQ5LPOafZBgcfZHjAncaNWqNbyHkuGHreJaAn9IVpwYIfmwKvuXXTPeGUaz3ulGStm2ThoOO_AIFV8Hh627sV9cghz-gSE7KsXL9Fhq4h80p2fRcXl8skSqGnnQCWQhmLqqd6ESxv5Qj9MqFy-9SeAW_kpoCCIDKEjx2REFOo46Ene2x_jzmC=w539-h958-no">
            <a:extLst>
              <a:ext uri="{FF2B5EF4-FFF2-40B4-BE49-F238E27FC236}">
                <a16:creationId xmlns:a16="http://schemas.microsoft.com/office/drawing/2014/main" id="{AC575247-FCB9-4651-A49A-5894CC92F2E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631283" y="7251700"/>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https://download.kalt.name/abiball-2017_001/abiball-2017_001.jpg">
            <a:extLst>
              <a:ext uri="{FF2B5EF4-FFF2-40B4-BE49-F238E27FC236}">
                <a16:creationId xmlns:a16="http://schemas.microsoft.com/office/drawing/2014/main" id="{B4608CE8-24DE-4310-98C7-B10E974DF7B5}"/>
              </a:ext>
            </a:extLst>
          </p:cNvPr>
          <p:cNvPicPr>
            <a:picLocks noChangeAspect="1" noChangeArrowheads="1"/>
          </p:cNvPicPr>
          <p:nvPr/>
        </p:nvPicPr>
        <p:blipFill>
          <a:blip r:embed="rId12" cstate="hqprint">
            <a:extLst>
              <a:ext uri="{28A0092B-C50C-407E-A947-70E740481C1C}">
                <a14:useLocalDpi xmlns:a14="http://schemas.microsoft.com/office/drawing/2010/main" val="0"/>
              </a:ext>
            </a:extLst>
          </a:blip>
          <a:srcRect/>
          <a:stretch>
            <a:fillRect/>
          </a:stretch>
        </p:blipFill>
        <p:spPr bwMode="auto">
          <a:xfrm>
            <a:off x="16505984" y="-1846021"/>
            <a:ext cx="6019800" cy="4013200"/>
          </a:xfrm>
          <a:prstGeom prst="rect">
            <a:avLst/>
          </a:prstGeom>
          <a:noFill/>
          <a:extLst>
            <a:ext uri="{909E8E84-426E-40DD-AFC4-6F175D3DCCD1}">
              <a14:hiddenFill xmlns:a14="http://schemas.microsoft.com/office/drawing/2010/main">
                <a:solidFill>
                  <a:srgbClr val="FFFFFF"/>
                </a:solidFill>
              </a14:hiddenFill>
            </a:ext>
          </a:extLst>
        </p:spPr>
      </p:pic>
      <p:pic>
        <p:nvPicPr>
          <p:cNvPr id="29720" name="Picture 24" descr="https://lh3.googleusercontent.com/b-eIQq3zwatNt2XbWgYQwqggRx9fo8jXJaFwJNzprxhtJcNLZOit8GJsxvMfi_7ppZflb8iNXHYHOPa6DBAwtrxXEd10vxX4WB4XpZXimOLDkyAnhxO55baGkxvrt7MGtV-zbuj4ETbD_T73zq9njlB565ON2AoxjvOdPb7yVOeM5Tybhgt3FubxP2HRAMK4DebUDW1YMIY2gAXNd8vNsGKtsrOVURPFAa-k7-lm96t_KgklgR1seLBfV4itdkkFx5hQGwP4w2cljuXLaaWT_C6ntqXwpk-_rTByqIHrSAH5P3HP01veBdq1twvyUW3ibLAxFlqrex5iD6zOUKvgO98F4PhlpS-ixKo41hTod3CpmZEnSmyFgejdrds06zFcq5pdf3-8TIonbvpi5_BlfA-89geM_hI1EDRUK5Ct6v2J5zjXZWEss4hQa9ZfbTpVI1crJq4Jvicxyh17VdyVBiPYt8DhkwWMHgHAVk7OxBr1CcRAB7Bgihy2aWFEidy2HU9lXes7v3ib22mSD_oMOwVECfFh9PA_e4CFtVl4-GI9wAEnQ99rM3nNrYPlHOf6jAmRnPcAjivtFj1e_XpDd4aBeXz3_kwKPsyuYEAfY0OvWnXwQlyjw5pvmOWG9gvogbHdUHsdV_lB664eV9VeZZo4Oi3JiMt_=w1704-h958-no">
            <a:extLst>
              <a:ext uri="{FF2B5EF4-FFF2-40B4-BE49-F238E27FC236}">
                <a16:creationId xmlns:a16="http://schemas.microsoft.com/office/drawing/2014/main" id="{348F295E-F8EB-4093-AB3B-59721DF773F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3099547" y="4261891"/>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2" name="Picture 26" descr="https://lh3.googleusercontent.com/WESdmMC_NX75DREVIvIkK_eu5F1mfxEkoftGa8cybZwIKuQKx5qBZbRAJLazZcWuGlp9wGGXPsCUUIbu4QR68bukL3NNZQMbh5ztzAUbupBDJTog-vecSFuJphrCKw8LA8kVWsy0IeXA6JJrTWkXpJUN1OS6AI-Kh_WmEbnv2lygNReh8eCdct6p6Ree7ebu5C73dqucM7a3Dj27-t5sgCFpLLjpAWlXMhGLC6nQCXc7q7RtA1tShXgV9CP0ASDwiKZAQTcNRFdaI8P7sLMm1iikeIuSOk3hizWRq1eTiJdJUOx7LPZaY_zqm7yhbKZQk04PVoenhg4-7wlToNET9-0yEpIQ7i80NepRcOJ8z_EfldYEOG4ZpgCHm-eLIN3is_BC20noKiiG3QAIDovHe_yM6pNQvFkyjJjpY2bGNyzraaaIfhewcqmzKSVjjFyh1Ft6WrtJ4a0AIxcTArYQsvs94WlPVRu5zEkKGZRSxMnVKkhnh4nqO517ZPHfo9UfQWLfw72OOIW3swfkKpj4E6CjYp6Gpkauvqx1c8BC1PkD_1hKOMXhasqe1Z6ckcZ5FNhRKwyz5lY6q7f_HkUkuILb8Qk_MWqrMaTdlmgdhQPL6nzUMaP0E2OIyn-0EKe4VIe1JAqOaT6UkrhLoqur8hiPHsDdiLRg=w539-h958-no">
            <a:extLst>
              <a:ext uri="{FF2B5EF4-FFF2-40B4-BE49-F238E27FC236}">
                <a16:creationId xmlns:a16="http://schemas.microsoft.com/office/drawing/2014/main" id="{68D201F2-9BFB-4247-AF80-40E27DE3764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5407853" y="-1948226"/>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9724" name="Picture 28" descr="https://lh3.googleusercontent.com/dNjixXlEVppQVloWUrOY1Hzw1QMnF8trHUEnmg-4oceoJkH3KMcxRQfRs1BNo5LTnF9VLnoPk60APHrfsCOatmtejkCi3dyn32OSEW0XEOfWzXQdEYbI9bNcwTEJEd4nCBWt7-wLZ9Ox-_wZm9uNC0ik5ZpymcWdoZIophKWJIv-wtcqkT_cB9axGdauTA3pBwVXFdE9m4B9FXeRRusPg4qxwGLk3zklF8gYLeDi9QVCRnggtVvh-HkyXYHAS6BxDV3oYtjGnqDfBJYKdcsd8vlYX7QNkTWrLaYSw4pAkfD3EBFW9344FBkI9otBb0WQ7KLxLzdMYxnR5hV8xiSs2wmc3kkOwG42mN7OoBskdYOINyneYQwKPJdJOqtAfWUIacKiGJadjuCFGuegu8DhDQg8O-PzDFhJGI93Q48FvseJIbcBrqUUcScqR7qD7KYLf0t9o74Qwlnd7RDMbVW1dD33oCB7OBVMKOQ96wBxuJFPbGbNEh7I1FDYqgVly1jKgX_Ae_l7f-jgNIP7s5q2X3oyqxHJ4B4BtN_iDX6rQRj6m0L5JN2dW5OnLzpRXAzCjhcJZojUau_idBCUZj91TgjjKPnBrvky5s8W10BVBqhRb-5ByUyUuSfv7enIQnQRbwsJzGSFO8Jb1lev7Jf55m2-_36JQvFl=w1704-h958-no">
            <a:extLst>
              <a:ext uri="{FF2B5EF4-FFF2-40B4-BE49-F238E27FC236}">
                <a16:creationId xmlns:a16="http://schemas.microsoft.com/office/drawing/2014/main" id="{33766DC7-46C4-451F-98BC-9F9156148A6F}"/>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3969633" y="-2522105"/>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6" name="Picture 30" descr="https://lh3.googleusercontent.com/PhFQamMI7vKkenfbxkFfz8vso8FXcfwtIrSRYoM6aFPQHK0PrFoWMouu_BeIiy0XoZ5nbXsbAAoSmCymjYe7dG_gyYBeE-QmbdWO5dVUweSnuigUsQCeU5kKYml96N5qZ4XECaPD4YHJ9q6mWJKbWQqVcfeOSAsbSSas3B4DbziRawrtfdjJH-CocvZuhSuUIJNaiS-C6LgGTlQdwqhOkMZ0Bd7Kz2f8NOFbddl6uD4-IdgIX0CKQiesTmhMqq5K0y7IM8IueuQMUxlZvt3_G6nUNNERj1Ye9R3YBkA4RZZiHDC1gRyURmGLnblWGT9Dt8uiGAJM3CH3ygtXkCyZom7hQNAZ1CcSxmROpyTLzgCW5Al01o-LUA8oFZ5Al2pbIcthx7kzUnDxYLf2qJL3d_WrSVNIE_HxTeujUaq4rCrUPgcSgiQ_PHvNOb7Mvo7VTFuE6mfM08ebmyTJJiExVlNhPhadHCEf1jvTYZNt7qOgT4ZZLFHiygWUeP4RppCIgv4_hgYGV3smzBL1CDGo2ON463FMzaAM6ieyYLyKcHxhM393jO_0aoDroh7_z72iLMr06gY48L7HjgV8ll2csM1ny0OI-sro2XFu0MNIguOs5Lg8ZWg810xqWTk5_rS8df1FLxUVM5BT6XBUPfFFsZXJZb3jdXYw=w1438-h958-no">
            <a:extLst>
              <a:ext uri="{FF2B5EF4-FFF2-40B4-BE49-F238E27FC236}">
                <a16:creationId xmlns:a16="http://schemas.microsoft.com/office/drawing/2014/main" id="{690A034F-0F57-4266-BF81-3D13BB5694B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8769854" y="2439540"/>
            <a:ext cx="914400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29728" name="Picture 32" descr="https://lh3.googleusercontent.com/SGzkUBGgk1vlDPnRxwYqphBXXmSOGXPRv1J1e6dkk6GqCT5jWpDKO4eQrlF_RuRnHKsBFx1DsdrHLI3pSwuFyqMBZsYaIxrKFr-XLt73OkbdaOt77h7eOubTui6ag5ckfqZNMm_nkD6QObrLmA_JaaAAEO7E_b6D9iKrqBSMGzwZXK1VpTXfPlYagOZGDsK3PAzIrBnmbMlSnLahhkVY4tobOvctyhmhblmj-7Amu1rLeU1LflH-R0cUqyRpYCx30DRYzF0qBxXbU3MFPu13kH6Sa_REy7ElXlHLMlBJ3ZciJqUBsU_IBfza67Slx9YgOypeHmwOr2OoWhEsICHxIVP3FmHAoDo_hyEaF2IVRo5hY9z005KD5nst936a91YAJ4j-HZppr7btFDVni2xdPQpnqRiRek9SybrAeftMa5QmAnToeaeBTGkVEepgp39N-e4DbGUD3rTQmjGteLJT4tv-VvG9IdPrRs8FCE-9BJYSEDtsO7yN_1qci-7s7TZcBYRpsjTSNsgFt6Pxe09055L4HyRrF6J0DpY6_xHKdS0DKXwOUMcPbHB373W3aZ8A7J6sIzPGs-YkROd3fhie0Qv61YTt8uZ7oSEjVenb7cE1Z06Dsw1Ur7H0QND3rWT7iNmQot-fwg89to_f17z8c7Pip7TIp-Fp=w1704-h958-no">
            <a:extLst>
              <a:ext uri="{FF2B5EF4-FFF2-40B4-BE49-F238E27FC236}">
                <a16:creationId xmlns:a16="http://schemas.microsoft.com/office/drawing/2014/main" id="{78422982-4C01-4403-9862-B0F4890A06AA}"/>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171488" y="7043816"/>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3" name="Grafik 2">
            <a:extLst>
              <a:ext uri="{FF2B5EF4-FFF2-40B4-BE49-F238E27FC236}">
                <a16:creationId xmlns:a16="http://schemas.microsoft.com/office/drawing/2014/main" id="{4AAE8CDC-B200-421B-9791-7028FD6CFF97}"/>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rot="380729">
            <a:off x="5409624" y="2374011"/>
            <a:ext cx="2988926" cy="398695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101837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70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70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446504" y="36160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87274" y="1018700"/>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560804" y="77535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pic>
        <p:nvPicPr>
          <p:cNvPr id="29698" name="Picture 2" descr="https://lh3.googleusercontent.com/ILgdm-CzzaFXzErdxbL0PUwcVX0IpAGQsG9cyHlV8OU8GgksPcAMBRGK6qOF8NuFEAKkRx2wDzYjSYiwvZ0ksyiXhJhZ_rjfaqzVAqUISLA4WkTVrKyk1ccE2s9akzTOYuJNmzJJqSr9uS0JnHlv0XEGjWPWtyEW7-bxVy1NO_takjUwprobaFL30_VZO1JTquyWz2L0W76-2WZoA3ZzdFts1BXrcVZxC3LK-uGcGmQVc6uEybBacxX2EKQQMQcBwi3ZS87AhAY05sgwXimk3POKTrCqCbIUtnWoPKESCyRNLRH4JE0Fpmyw-IF9euaULmn1mnpK4bemdUpuA7_zhwdpdLhR91MK1-cqG6uHXMcU4IdtUOPNEZRipEv-WnjH6jpEoAFDtM4zZVpv-mBZh4eMRu_kzRZxKoH8PBGMwG9z2Vm8G-DU9hLToi_WdTt7C0F8cxhfE20Ivh0oldYe18IY9xG0AUii-hmtopioRgK6YbffpzhbUU54NQMvJAdC9rZ4VaoyO7G3hf13s-4wIqE0QqysMcu2_9LP41Kd9kugM8WTVdImzXVDuAyxJpDC2Xw7kaId6fGjhlUk-4BTbIQGRNSEgmrrBsK0fe0MykCBb9x0gP_M6SLERsuDb7XaZZSODk9zTG9aCULb6fjYJ9Ph9yf1jo07=w1704-h958-no">
            <a:extLst>
              <a:ext uri="{FF2B5EF4-FFF2-40B4-BE49-F238E27FC236}">
                <a16:creationId xmlns:a16="http://schemas.microsoft.com/office/drawing/2014/main" id="{73E04638-75F3-406C-96B3-6BA4B29370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444949">
            <a:off x="753989" y="1914273"/>
            <a:ext cx="7740378" cy="43512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0" name="Picture 4" descr="https://lh3.googleusercontent.com/lT92wE44FmGPOy2CcZvJvqUxENasScy2oSriZOhNp60aF34D0tTFTSM05Mnpgcvn2YZHio-mm4mCPcqbW2aM2h9aIDAEpPNIgd6ZWss99GKR20dzCRI4mKPFvErJQQLlnS8GaHlf6M_PwNHcla6Z_7fKcmpPRPR9bjraBxPEhuh0MKyb0lBu2nqoYxsPTQogSrqORQ3nfwvlTH1Gu57daFy0bKrUgR2eibFVEV4r1Rjndrt7mLq9f3vXNDPWMLW8_N-IqGpz1n3nBZ5M0Q7gJOfEDF6yVObat9GFnZEC5_LsOeYFvksuMUaEGlYINNeShiAuf9Oj7tgdMs_r-ruasz3iPtbOki7Rf0FUbqcOr_KtxhevKrk8ygNU0stQrmwfP74F1MIiU3nJIaetH4ZxERnjc-3RuJmwUsxjbxad_ZCg1kQXbHt7YQjZQvt-XHwVH4B8IeUhUErG-Nky5LJU0LChMG_RwoIJbVaFKXibEQSD9dYqXNFleWBtanS15pvGZCC9xdiKCELghtr4aBjwV2VMqtuxEiQU1a3cR60gmNxDonx30KaNKz53wPerkmOED-V0262Pjn_C7tIYm97ekGKF5ESp0HGsK-KCcWLTP_-9T7TS5pyqqUWIWwirxkgIG4oEc6vl6E60wEGNNC2n5yxiDukBSiKx=w1704-h958-no">
            <a:extLst>
              <a:ext uri="{FF2B5EF4-FFF2-40B4-BE49-F238E27FC236}">
                <a16:creationId xmlns:a16="http://schemas.microsoft.com/office/drawing/2014/main" id="{2D48472F-FD90-4B13-AA76-E5A122631C6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280" t="8539" r="27262" b="12032"/>
          <a:stretch/>
        </p:blipFill>
        <p:spPr bwMode="auto">
          <a:xfrm rot="170616">
            <a:off x="-5178713" y="-1569248"/>
            <a:ext cx="4430398" cy="425813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2" name="Picture 6" descr="https://lh3.googleusercontent.com/mya32-CBiG-NCsZ-XGQT8_VreWR43RqGOejMVfB7ixfGltWxhp7fQ69UQJQl61PyIkzhqARZz6hA_IJOTGItUdaJkIO269L7_fiTtmV3FGyvk-n4_XsEBB2Y8fB0tpzDIxy7gGPsgr-ItLtpW_GydeIjCR4b-TNbj8eWaOFtwGg47q1krpSP738dwjTMDPfnv93pFeUYsNWgk3LDqxhr44cT2Fvo6Hr6bbV51B4HvINz-ULxZoKK-aBYF_1gr8MaXHPezWz45d9bqbPdiUe2qLg-feajlDVSvdUnQ8WtGrlXEZyQHJi2ZqmrEY78GoRVIhi2RBdO1Skasfcdt1aXu_IC26dzlfCQM20uyc-DbBG6SVeZ76Av8Tl1djNZ2UjbtHkp7y4MMkxeeZqxs-S2CoEKzQNRQ5DXl1ssOEwvwd7in5l2O8xD824funjZdqo8iWKVPejiiLYuH_8Ox5tZFO9CxX-MXotHXOuUwm1PxqJUFYnhELCc5EjSm9ivGCDJzfquQzpd8aM8B88pVCi3hSNa5Ncv1V76kekizgP6br-L3uppmtARQMK_q510obj6jJ01jyMLGbgUr6jUGkudUUUrDRr812shjp16BnTv-7vYByQUyrN7jEBE5EuNinRz6RwsSsv3bm7KAQ1RkmJmdCrrUHiIQ8lk=w1704-h958-no">
            <a:extLst>
              <a:ext uri="{FF2B5EF4-FFF2-40B4-BE49-F238E27FC236}">
                <a16:creationId xmlns:a16="http://schemas.microsoft.com/office/drawing/2014/main" id="{82709EEE-2660-4BFE-9F0C-4CC965919A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309593" y="-2233286"/>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04" name="Picture 8" descr="https://lh3.googleusercontent.com/gzzBGt_Ejz0MC-SpnQaaY7X3F7ZlgQ9vEKuhnL0xMnI2Fn4vNMiPGTRIQxFJOIFJkLNtH2eaC8Lu5ouk_V9RgwTw8bmVmkiqCfFpzlEEaBD-c3TrgVcx2JfkKbTDCCnt9Z7EA1orZpX5o65fmu3CVorUKMaDGsSbTBRdClDyHouVzY0rEB4x3OENXUjwGSAiYYEvqoCWH50Gvm3gZ_IwBsJn2AineUN0zAxCzR1ex3Vuzdi-BR2xQ8nB21_XUn-D_sErTcA-0j_FXF_KcxlCylNEw8NhHjKAIfSxEfQA-iz7veCRUaykVFiQUCxxWnTHdpBgajJYCJy5S-PnMyTkEvrJnuMuTrI8R--xdnHLL59Tpy4A9-wLh50HJlCR8d4efcFXRERq5VijilmLpTllBDgOlIAoid_t59dEzJ241uphlCYWNcxwj-fIM8A7Q3tqt-gl0BY-X4FGyyCN2SkXob0HfdZFgnRKzUVULu3YnW-hOdF8tQN7C5RYjlbZt02BG_RzaZ3xIrWpJHK1jZLClKvnlo3LNsIUQDNUk8P75uQQ-JryfqgOUXYUHQ3sRMrDdgvok_EAD-h0rNBszh2X55cLks5NRUPmW-vfL3tmF_G_yOqgOjsXyyPihCTg9WS22MibIGhrbQz1cWGzCYsUi6SDWWOYiob9=w1704-h958-no">
            <a:extLst>
              <a:ext uri="{FF2B5EF4-FFF2-40B4-BE49-F238E27FC236}">
                <a16:creationId xmlns:a16="http://schemas.microsoft.com/office/drawing/2014/main" id="{84CDE463-8572-4F75-BA23-0BC4A84CCC1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7446" t="15437" r="50854" b="5859"/>
          <a:stretch/>
        </p:blipFill>
        <p:spPr bwMode="auto">
          <a:xfrm rot="21371613">
            <a:off x="-5688378" y="-2752098"/>
            <a:ext cx="3019028" cy="421363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6" name="Picture 10" descr="https://lh3.googleusercontent.com/m3jIlNtKMYy2hFh-RUIz9Tl9sgBWu50K6TJ8CkRUq4m5ojINVJzciZcvmJzWWeWmL6otpK5nUhT7ONEQhlz9VeLuhDbBw-0WNS1F33ZJU0u0933-clkzp3ZPKeXH0XKbJUWdJ4rfMeL4ToNcSHdJAvJZwsHDTSpev1AJB-HwxFkra02EdCpfdepaJEtKvYZpYBxzE4BojuiBmQFt0e40dslmEj0CqCDyrGvq-GGOkJhlZX4gtGOTSyfClxzFCTZCzHBIjW-9xElQg36Vxi0wLQnPF173PaXc3KsqQDKlmhI0bIKMbm9RFynEWRB-78uKEMMCmzNK3yWgZSVWYBTGepU7fHVrrW6aMUsg9rHXmesd510pPFOjmJKObSo2ecAStLACddTvW-S19H0kRGUmrN5hCjy7rzjVgQFa-p4HVJHqUHm6QCJW4ec-ca86nKXHyAaGbAWNZQYyHIVZxu8xAOBdvKpgFJ-GerlimDaazQXQQ4MZbEuBqDNrh0J0dE__lYxhT3OzJPPkxJGRvyPv8d6vFIiDrLxBKyMUj6EWOYv7XimgArSlJCNtIICtn9m2x-6uLxm7vWHTRAPTIF2uEJVvbfZRMx_foIkoNn6MEvRwV_VpfeGlGGwDMrlVxFYACYDsvJ9_IHI7XNWkmtsEDJRcHwVBeYAF=w1704-h958-no">
            <a:extLst>
              <a:ext uri="{FF2B5EF4-FFF2-40B4-BE49-F238E27FC236}">
                <a16:creationId xmlns:a16="http://schemas.microsoft.com/office/drawing/2014/main" id="{D19E1BC5-2408-4779-830C-8DE4285B52D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07845" y="5811022"/>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7" name="Grafik 6" descr="Ein Bild, das drinnen, Raum, lebend, erleuchtet enthält.&#10;&#10;Automatisch generierte Beschreibung">
            <a:extLst>
              <a:ext uri="{FF2B5EF4-FFF2-40B4-BE49-F238E27FC236}">
                <a16:creationId xmlns:a16="http://schemas.microsoft.com/office/drawing/2014/main" id="{5170E900-97EA-4ED5-8FFA-27B36DCF1C02}"/>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13258802" y="515443"/>
            <a:ext cx="9144000" cy="5143500"/>
          </a:xfrm>
          <a:prstGeom prst="rect">
            <a:avLst/>
          </a:prstGeom>
        </p:spPr>
      </p:pic>
      <p:pic>
        <p:nvPicPr>
          <p:cNvPr id="29714" name="Picture 18" descr="https://lh3.googleusercontent.com/n-G76NNnAejlMyx7WvIcoBOvK9kO78S1ATATnFkFCDE-B76eJRGioeu7H7t2Z47KUNqQ5CjowsG5XlTS3-t2BxP3oljMqA4e48cXiP8iqcB_ZHeRHedY8V6lRTCSVuuiJV-8J6XEq6tD1SxDsmcUA6eCbFvnLacquv3WR7VgkZdhSFs3Bo_mzLFvfEPllAQEB1Y7_9zJh9I0dOEL2nQBve7ueME0T10PF5q2pikjcOaEjsGy19XTxp3SeGc1C5JYty_I5BcBPNCPeWU9esCARJlGXgaFMJRWfejC1X2xbSFkv-3KXyZ24kZORRyFVcU40aKPuBquFS_IUmympFcRXUamXmFdnc3AdKnRk-CcYvsKwqQcnKmFHX4gQF3oa1aNo_t2IAWQy8zGD07eS4nvqDDHAA8C0NijeVNq1OKssQ9XVUChnesgB6jjDVtOuPSjAx0JP_O8K8HI-hdBgTaP4KWLq4ZNQ_DE72yf8kRqnGiCQ5LPOafZBgcfZHjAncaNWqNbyHkuGHreJaAn9IVpwYIfmwKvuXXTPeGUaz3ulGStm2ThoOO_AIFV8Hh627sV9cghz-gSE7KsXL9Fhq4h80p2fRcXl8skSqGnnQCWQhmLqqd6ESxv5Qj9MqFy-9SeAW_kpoCCIDKEjx2REFOo46Ene2x_jzmC=w539-h958-no">
            <a:extLst>
              <a:ext uri="{FF2B5EF4-FFF2-40B4-BE49-F238E27FC236}">
                <a16:creationId xmlns:a16="http://schemas.microsoft.com/office/drawing/2014/main" id="{AC575247-FCB9-4651-A49A-5894CC92F2E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631283" y="7251700"/>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https://download.kalt.name/abiball-2017_001/abiball-2017_001.jpg">
            <a:extLst>
              <a:ext uri="{FF2B5EF4-FFF2-40B4-BE49-F238E27FC236}">
                <a16:creationId xmlns:a16="http://schemas.microsoft.com/office/drawing/2014/main" id="{B4608CE8-24DE-4310-98C7-B10E974DF7B5}"/>
              </a:ext>
            </a:extLst>
          </p:cNvPr>
          <p:cNvPicPr>
            <a:picLocks noChangeAspect="1" noChangeArrowheads="1"/>
          </p:cNvPicPr>
          <p:nvPr/>
        </p:nvPicPr>
        <p:blipFill>
          <a:blip r:embed="rId11" cstate="hqprint">
            <a:extLst>
              <a:ext uri="{28A0092B-C50C-407E-A947-70E740481C1C}">
                <a14:useLocalDpi xmlns:a14="http://schemas.microsoft.com/office/drawing/2010/main" val="0"/>
              </a:ext>
            </a:extLst>
          </a:blip>
          <a:srcRect/>
          <a:stretch>
            <a:fillRect/>
          </a:stretch>
        </p:blipFill>
        <p:spPr bwMode="auto">
          <a:xfrm>
            <a:off x="16505984" y="-1846021"/>
            <a:ext cx="6019800" cy="4013200"/>
          </a:xfrm>
          <a:prstGeom prst="rect">
            <a:avLst/>
          </a:prstGeom>
          <a:noFill/>
          <a:extLst>
            <a:ext uri="{909E8E84-426E-40DD-AFC4-6F175D3DCCD1}">
              <a14:hiddenFill xmlns:a14="http://schemas.microsoft.com/office/drawing/2010/main">
                <a:solidFill>
                  <a:srgbClr val="FFFFFF"/>
                </a:solidFill>
              </a14:hiddenFill>
            </a:ext>
          </a:extLst>
        </p:spPr>
      </p:pic>
      <p:pic>
        <p:nvPicPr>
          <p:cNvPr id="29720" name="Picture 24" descr="https://lh3.googleusercontent.com/b-eIQq3zwatNt2XbWgYQwqggRx9fo8jXJaFwJNzprxhtJcNLZOit8GJsxvMfi_7ppZflb8iNXHYHOPa6DBAwtrxXEd10vxX4WB4XpZXimOLDkyAnhxO55baGkxvrt7MGtV-zbuj4ETbD_T73zq9njlB565ON2AoxjvOdPb7yVOeM5Tybhgt3FubxP2HRAMK4DebUDW1YMIY2gAXNd8vNsGKtsrOVURPFAa-k7-lm96t_KgklgR1seLBfV4itdkkFx5hQGwP4w2cljuXLaaWT_C6ntqXwpk-_rTByqIHrSAH5P3HP01veBdq1twvyUW3ibLAxFlqrex5iD6zOUKvgO98F4PhlpS-ixKo41hTod3CpmZEnSmyFgejdrds06zFcq5pdf3-8TIonbvpi5_BlfA-89geM_hI1EDRUK5Ct6v2J5zjXZWEss4hQa9ZfbTpVI1crJq4Jvicxyh17VdyVBiPYt8DhkwWMHgHAVk7OxBr1CcRAB7Bgihy2aWFEidy2HU9lXes7v3ib22mSD_oMOwVECfFh9PA_e4CFtVl4-GI9wAEnQ99rM3nNrYPlHOf6jAmRnPcAjivtFj1e_XpDd4aBeXz3_kwKPsyuYEAfY0OvWnXwQlyjw5pvmOWG9gvogbHdUHsdV_lB664eV9VeZZo4Oi3JiMt_=w1704-h958-no">
            <a:extLst>
              <a:ext uri="{FF2B5EF4-FFF2-40B4-BE49-F238E27FC236}">
                <a16:creationId xmlns:a16="http://schemas.microsoft.com/office/drawing/2014/main" id="{348F295E-F8EB-4093-AB3B-59721DF773F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3099547" y="4261891"/>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2" name="Picture 26" descr="https://lh3.googleusercontent.com/WESdmMC_NX75DREVIvIkK_eu5F1mfxEkoftGa8cybZwIKuQKx5qBZbRAJLazZcWuGlp9wGGXPsCUUIbu4QR68bukL3NNZQMbh5ztzAUbupBDJTog-vecSFuJphrCKw8LA8kVWsy0IeXA6JJrTWkXpJUN1OS6AI-Kh_WmEbnv2lygNReh8eCdct6p6Ree7ebu5C73dqucM7a3Dj27-t5sgCFpLLjpAWlXMhGLC6nQCXc7q7RtA1tShXgV9CP0ASDwiKZAQTcNRFdaI8P7sLMm1iikeIuSOk3hizWRq1eTiJdJUOx7LPZaY_zqm7yhbKZQk04PVoenhg4-7wlToNET9-0yEpIQ7i80NepRcOJ8z_EfldYEOG4ZpgCHm-eLIN3is_BC20noKiiG3QAIDovHe_yM6pNQvFkyjJjpY2bGNyzraaaIfhewcqmzKSVjjFyh1Ft6WrtJ4a0AIxcTArYQsvs94WlPVRu5zEkKGZRSxMnVKkhnh4nqO517ZPHfo9UfQWLfw72OOIW3swfkKpj4E6CjYp6Gpkauvqx1c8BC1PkD_1hKOMXhasqe1Z6ckcZ5FNhRKwyz5lY6q7f_HkUkuILb8Qk_MWqrMaTdlmgdhQPL6nzUMaP0E2OIyn-0EKe4VIe1JAqOaT6UkrhLoqur8hiPHsDdiLRg=w539-h958-no">
            <a:extLst>
              <a:ext uri="{FF2B5EF4-FFF2-40B4-BE49-F238E27FC236}">
                <a16:creationId xmlns:a16="http://schemas.microsoft.com/office/drawing/2014/main" id="{68D201F2-9BFB-4247-AF80-40E27DE3764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5407853" y="-1948226"/>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9724" name="Picture 28" descr="https://lh3.googleusercontent.com/dNjixXlEVppQVloWUrOY1Hzw1QMnF8trHUEnmg-4oceoJkH3KMcxRQfRs1BNo5LTnF9VLnoPk60APHrfsCOatmtejkCi3dyn32OSEW0XEOfWzXQdEYbI9bNcwTEJEd4nCBWt7-wLZ9Ox-_wZm9uNC0ik5ZpymcWdoZIophKWJIv-wtcqkT_cB9axGdauTA3pBwVXFdE9m4B9FXeRRusPg4qxwGLk3zklF8gYLeDi9QVCRnggtVvh-HkyXYHAS6BxDV3oYtjGnqDfBJYKdcsd8vlYX7QNkTWrLaYSw4pAkfD3EBFW9344FBkI9otBb0WQ7KLxLzdMYxnR5hV8xiSs2wmc3kkOwG42mN7OoBskdYOINyneYQwKPJdJOqtAfWUIacKiGJadjuCFGuegu8DhDQg8O-PzDFhJGI93Q48FvseJIbcBrqUUcScqR7qD7KYLf0t9o74Qwlnd7RDMbVW1dD33oCB7OBVMKOQ96wBxuJFPbGbNEh7I1FDYqgVly1jKgX_Ae_l7f-jgNIP7s5q2X3oyqxHJ4B4BtN_iDX6rQRj6m0L5JN2dW5OnLzpRXAzCjhcJZojUau_idBCUZj91TgjjKPnBrvky5s8W10BVBqhRb-5ByUyUuSfv7enIQnQRbwsJzGSFO8Jb1lev7Jf55m2-_36JQvFl=w1704-h958-no">
            <a:extLst>
              <a:ext uri="{FF2B5EF4-FFF2-40B4-BE49-F238E27FC236}">
                <a16:creationId xmlns:a16="http://schemas.microsoft.com/office/drawing/2014/main" id="{33766DC7-46C4-451F-98BC-9F9156148A6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3969633" y="-2522105"/>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6" name="Picture 30" descr="https://lh3.googleusercontent.com/PhFQamMI7vKkenfbxkFfz8vso8FXcfwtIrSRYoM6aFPQHK0PrFoWMouu_BeIiy0XoZ5nbXsbAAoSmCymjYe7dG_gyYBeE-QmbdWO5dVUweSnuigUsQCeU5kKYml96N5qZ4XECaPD4YHJ9q6mWJKbWQqVcfeOSAsbSSas3B4DbziRawrtfdjJH-CocvZuhSuUIJNaiS-C6LgGTlQdwqhOkMZ0Bd7Kz2f8NOFbddl6uD4-IdgIX0CKQiesTmhMqq5K0y7IM8IueuQMUxlZvt3_G6nUNNERj1Ye9R3YBkA4RZZiHDC1gRyURmGLnblWGT9Dt8uiGAJM3CH3ygtXkCyZom7hQNAZ1CcSxmROpyTLzgCW5Al01o-LUA8oFZ5Al2pbIcthx7kzUnDxYLf2qJL3d_WrSVNIE_HxTeujUaq4rCrUPgcSgiQ_PHvNOb7Mvo7VTFuE6mfM08ebmyTJJiExVlNhPhadHCEf1jvTYZNt7qOgT4ZZLFHiygWUeP4RppCIgv4_hgYGV3smzBL1CDGo2ON463FMzaAM6ieyYLyKcHxhM393jO_0aoDroh7_z72iLMr06gY48L7HjgV8ll2csM1ny0OI-sro2XFu0MNIguOs5Lg8ZWg810xqWTk5_rS8df1FLxUVM5BT6XBUPfFFsZXJZb3jdXYw=w1438-h958-no">
            <a:extLst>
              <a:ext uri="{FF2B5EF4-FFF2-40B4-BE49-F238E27FC236}">
                <a16:creationId xmlns:a16="http://schemas.microsoft.com/office/drawing/2014/main" id="{690A034F-0F57-4266-BF81-3D13BB5694B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8769854" y="2439540"/>
            <a:ext cx="914400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29728" name="Picture 32" descr="https://lh3.googleusercontent.com/SGzkUBGgk1vlDPnRxwYqphBXXmSOGXPRv1J1e6dkk6GqCT5jWpDKO4eQrlF_RuRnHKsBFx1DsdrHLI3pSwuFyqMBZsYaIxrKFr-XLt73OkbdaOt77h7eOubTui6ag5ckfqZNMm_nkD6QObrLmA_JaaAAEO7E_b6D9iKrqBSMGzwZXK1VpTXfPlYagOZGDsK3PAzIrBnmbMlSnLahhkVY4tobOvctyhmhblmj-7Amu1rLeU1LflH-R0cUqyRpYCx30DRYzF0qBxXbU3MFPu13kH6Sa_REy7ElXlHLMlBJ3ZciJqUBsU_IBfza67Slx9YgOypeHmwOr2OoWhEsICHxIVP3FmHAoDo_hyEaF2IVRo5hY9z005KD5nst936a91YAJ4j-HZppr7btFDVni2xdPQpnqRiRek9SybrAeftMa5QmAnToeaeBTGkVEepgp39N-e4DbGUD3rTQmjGteLJT4tv-VvG9IdPrRs8FCE-9BJYSEDtsO7yN_1qci-7s7TZcBYRpsjTSNsgFt6Pxe09055L4HyRrF6J0DpY6_xHKdS0DKXwOUMcPbHB373W3aZ8A7J6sIzPGs-YkROd3fhie0Qv61YTt8uZ7oSEjVenb7cE1Z06Dsw1Ur7H0QND3rWT7iNmQot-fwg89to_f17z8c7Pip7TIp-Fp=w1704-h958-no">
            <a:extLst>
              <a:ext uri="{FF2B5EF4-FFF2-40B4-BE49-F238E27FC236}">
                <a16:creationId xmlns:a16="http://schemas.microsoft.com/office/drawing/2014/main" id="{78422982-4C01-4403-9862-B0F4890A06A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6171488" y="7043816"/>
            <a:ext cx="9144000" cy="5140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6108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446504" y="36160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87274" y="1018700"/>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560804" y="77535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pic>
        <p:nvPicPr>
          <p:cNvPr id="29698" name="Picture 2" descr="https://lh3.googleusercontent.com/ILgdm-CzzaFXzErdxbL0PUwcVX0IpAGQsG9cyHlV8OU8GgksPcAMBRGK6qOF8NuFEAKkRx2wDzYjSYiwvZ0ksyiXhJhZ_rjfaqzVAqUISLA4WkTVrKyk1ccE2s9akzTOYuJNmzJJqSr9uS0JnHlv0XEGjWPWtyEW7-bxVy1NO_takjUwprobaFL30_VZO1JTquyWz2L0W76-2WZoA3ZzdFts1BXrcVZxC3LK-uGcGmQVc6uEybBacxX2EKQQMQcBwi3ZS87AhAY05sgwXimk3POKTrCqCbIUtnWoPKESCyRNLRH4JE0Fpmyw-IF9euaULmn1mnpK4bemdUpuA7_zhwdpdLhR91MK1-cqG6uHXMcU4IdtUOPNEZRipEv-WnjH6jpEoAFDtM4zZVpv-mBZh4eMRu_kzRZxKoH8PBGMwG9z2Vm8G-DU9hLToi_WdTt7C0F8cxhfE20Ivh0oldYe18IY9xG0AUii-hmtopioRgK6YbffpzhbUU54NQMvJAdC9rZ4VaoyO7G3hf13s-4wIqE0QqysMcu2_9LP41Kd9kugM8WTVdImzXVDuAyxJpDC2Xw7kaId6fGjhlUk-4BTbIQGRNSEgmrrBsK0fe0MykCBb9x0gP_M6SLERsuDb7XaZZSODk9zTG9aCULb6fjYJ9Ph9yf1jo07=w1704-h958-no">
            <a:extLst>
              <a:ext uri="{FF2B5EF4-FFF2-40B4-BE49-F238E27FC236}">
                <a16:creationId xmlns:a16="http://schemas.microsoft.com/office/drawing/2014/main" id="{73E04638-75F3-406C-96B3-6BA4B29370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444949">
            <a:off x="-9111743" y="2141652"/>
            <a:ext cx="7740378" cy="43512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0" name="Picture 4" descr="https://lh3.googleusercontent.com/lT92wE44FmGPOy2CcZvJvqUxENasScy2oSriZOhNp60aF34D0tTFTSM05Mnpgcvn2YZHio-mm4mCPcqbW2aM2h9aIDAEpPNIgd6ZWss99GKR20dzCRI4mKPFvErJQQLlnS8GaHlf6M_PwNHcla6Z_7fKcmpPRPR9bjraBxPEhuh0MKyb0lBu2nqoYxsPTQogSrqORQ3nfwvlTH1Gu57daFy0bKrUgR2eibFVEV4r1Rjndrt7mLq9f3vXNDPWMLW8_N-IqGpz1n3nBZ5M0Q7gJOfEDF6yVObat9GFnZEC5_LsOeYFvksuMUaEGlYINNeShiAuf9Oj7tgdMs_r-ruasz3iPtbOki7Rf0FUbqcOr_KtxhevKrk8ygNU0stQrmwfP74F1MIiU3nJIaetH4ZxERnjc-3RuJmwUsxjbxad_ZCg1kQXbHt7YQjZQvt-XHwVH4B8IeUhUErG-Nky5LJU0LChMG_RwoIJbVaFKXibEQSD9dYqXNFleWBtanS15pvGZCC9xdiKCELghtr4aBjwV2VMqtuxEiQU1a3cR60gmNxDonx30KaNKz53wPerkmOED-V0262Pjn_C7tIYm97ekGKF5ESp0HGsK-KCcWLTP_-9T7TS5pyqqUWIWwirxkgIG4oEc6vl6E60wEGNNC2n5yxiDukBSiKx=w1704-h958-no">
            <a:extLst>
              <a:ext uri="{FF2B5EF4-FFF2-40B4-BE49-F238E27FC236}">
                <a16:creationId xmlns:a16="http://schemas.microsoft.com/office/drawing/2014/main" id="{2D48472F-FD90-4B13-AA76-E5A122631C6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280" t="8539" r="27262" b="12032"/>
          <a:stretch/>
        </p:blipFill>
        <p:spPr bwMode="auto">
          <a:xfrm rot="170616">
            <a:off x="-5178713" y="-1569248"/>
            <a:ext cx="4430398" cy="425813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2" name="Picture 6" descr="https://lh3.googleusercontent.com/mya32-CBiG-NCsZ-XGQT8_VreWR43RqGOejMVfB7ixfGltWxhp7fQ69UQJQl61PyIkzhqARZz6hA_IJOTGItUdaJkIO269L7_fiTtmV3FGyvk-n4_XsEBB2Y8fB0tpzDIxy7gGPsgr-ItLtpW_GydeIjCR4b-TNbj8eWaOFtwGg47q1krpSP738dwjTMDPfnv93pFeUYsNWgk3LDqxhr44cT2Fvo6Hr6bbV51B4HvINz-ULxZoKK-aBYF_1gr8MaXHPezWz45d9bqbPdiUe2qLg-feajlDVSvdUnQ8WtGrlXEZyQHJi2ZqmrEY78GoRVIhi2RBdO1Skasfcdt1aXu_IC26dzlfCQM20uyc-DbBG6SVeZ76Av8Tl1djNZ2UjbtHkp7y4MMkxeeZqxs-S2CoEKzQNRQ5DXl1ssOEwvwd7in5l2O8xD824funjZdqo8iWKVPejiiLYuH_8Ox5tZFO9CxX-MXotHXOuUwm1PxqJUFYnhELCc5EjSm9ivGCDJzfquQzpd8aM8B88pVCi3hSNa5Ncv1V76kekizgP6br-L3uppmtARQMK_q510obj6jJ01jyMLGbgUr6jUGkudUUUrDRr812shjp16BnTv-7vYByQUyrN7jEBE5EuNinRz6RwsSsv3bm7KAQ1RkmJmdCrrUHiIQ8lk=w1704-h958-no">
            <a:extLst>
              <a:ext uri="{FF2B5EF4-FFF2-40B4-BE49-F238E27FC236}">
                <a16:creationId xmlns:a16="http://schemas.microsoft.com/office/drawing/2014/main" id="{82709EEE-2660-4BFE-9F0C-4CC965919A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309593" y="-2233286"/>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04" name="Picture 8" descr="https://lh3.googleusercontent.com/gzzBGt_Ejz0MC-SpnQaaY7X3F7ZlgQ9vEKuhnL0xMnI2Fn4vNMiPGTRIQxFJOIFJkLNtH2eaC8Lu5ouk_V9RgwTw8bmVmkiqCfFpzlEEaBD-c3TrgVcx2JfkKbTDCCnt9Z7EA1orZpX5o65fmu3CVorUKMaDGsSbTBRdClDyHouVzY0rEB4x3OENXUjwGSAiYYEvqoCWH50Gvm3gZ_IwBsJn2AineUN0zAxCzR1ex3Vuzdi-BR2xQ8nB21_XUn-D_sErTcA-0j_FXF_KcxlCylNEw8NhHjKAIfSxEfQA-iz7veCRUaykVFiQUCxxWnTHdpBgajJYCJy5S-PnMyTkEvrJnuMuTrI8R--xdnHLL59Tpy4A9-wLh50HJlCR8d4efcFXRERq5VijilmLpTllBDgOlIAoid_t59dEzJ241uphlCYWNcxwj-fIM8A7Q3tqt-gl0BY-X4FGyyCN2SkXob0HfdZFgnRKzUVULu3YnW-hOdF8tQN7C5RYjlbZt02BG_RzaZ3xIrWpJHK1jZLClKvnlo3LNsIUQDNUk8P75uQQ-JryfqgOUXYUHQ3sRMrDdgvok_EAD-h0rNBszh2X55cLks5NRUPmW-vfL3tmF_G_yOqgOjsXyyPihCTg9WS22MibIGhrbQz1cWGzCYsUi6SDWWOYiob9=w1704-h958-no">
            <a:extLst>
              <a:ext uri="{FF2B5EF4-FFF2-40B4-BE49-F238E27FC236}">
                <a16:creationId xmlns:a16="http://schemas.microsoft.com/office/drawing/2014/main" id="{84CDE463-8572-4F75-BA23-0BC4A84CCC1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7446" t="15437" r="50854" b="5859"/>
          <a:stretch/>
        </p:blipFill>
        <p:spPr bwMode="auto">
          <a:xfrm rot="21371613">
            <a:off x="-5688378" y="-2752098"/>
            <a:ext cx="3019028" cy="421363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6" name="Picture 10" descr="https://lh3.googleusercontent.com/m3jIlNtKMYy2hFh-RUIz9Tl9sgBWu50K6TJ8CkRUq4m5ojINVJzciZcvmJzWWeWmL6otpK5nUhT7ONEQhlz9VeLuhDbBw-0WNS1F33ZJU0u0933-clkzp3ZPKeXH0XKbJUWdJ4rfMeL4ToNcSHdJAvJZwsHDTSpev1AJB-HwxFkra02EdCpfdepaJEtKvYZpYBxzE4BojuiBmQFt0e40dslmEj0CqCDyrGvq-GGOkJhlZX4gtGOTSyfClxzFCTZCzHBIjW-9xElQg36Vxi0wLQnPF173PaXc3KsqQDKlmhI0bIKMbm9RFynEWRB-78uKEMMCmzNK3yWgZSVWYBTGepU7fHVrrW6aMUsg9rHXmesd510pPFOjmJKObSo2ecAStLACddTvW-S19H0kRGUmrN5hCjy7rzjVgQFa-p4HVJHqUHm6QCJW4ec-ca86nKXHyAaGbAWNZQYyHIVZxu8xAOBdvKpgFJ-GerlimDaazQXQQ4MZbEuBqDNrh0J0dE__lYxhT3OzJPPkxJGRvyPv8d6vFIiDrLxBKyMUj6EWOYv7XimgArSlJCNtIICtn9m2x-6uLxm7vWHTRAPTIF2uEJVvbfZRMx_foIkoNn6MEvRwV_VpfeGlGGwDMrlVxFYACYDsvJ9_IHI7XNWkmtsEDJRcHwVBeYAF=w1704-h958-no">
            <a:extLst>
              <a:ext uri="{FF2B5EF4-FFF2-40B4-BE49-F238E27FC236}">
                <a16:creationId xmlns:a16="http://schemas.microsoft.com/office/drawing/2014/main" id="{D19E1BC5-2408-4779-830C-8DE4285B52D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07845" y="5811022"/>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7" name="Grafik 6" descr="Ein Bild, das drinnen, Raum, lebend, erleuchtet enthält.&#10;&#10;Automatisch generierte Beschreibung">
            <a:extLst>
              <a:ext uri="{FF2B5EF4-FFF2-40B4-BE49-F238E27FC236}">
                <a16:creationId xmlns:a16="http://schemas.microsoft.com/office/drawing/2014/main" id="{5170E900-97EA-4ED5-8FFA-27B36DCF1C02}"/>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10703854" y="-2411171"/>
            <a:ext cx="9144000" cy="5143500"/>
          </a:xfrm>
          <a:prstGeom prst="rect">
            <a:avLst/>
          </a:prstGeom>
        </p:spPr>
      </p:pic>
      <p:pic>
        <p:nvPicPr>
          <p:cNvPr id="29714" name="Picture 18" descr="https://lh3.googleusercontent.com/n-G76NNnAejlMyx7WvIcoBOvK9kO78S1ATATnFkFCDE-B76eJRGioeu7H7t2Z47KUNqQ5CjowsG5XlTS3-t2BxP3oljMqA4e48cXiP8iqcB_ZHeRHedY8V6lRTCSVuuiJV-8J6XEq6tD1SxDsmcUA6eCbFvnLacquv3WR7VgkZdhSFs3Bo_mzLFvfEPllAQEB1Y7_9zJh9I0dOEL2nQBve7ueME0T10PF5q2pikjcOaEjsGy19XTxp3SeGc1C5JYty_I5BcBPNCPeWU9esCARJlGXgaFMJRWfejC1X2xbSFkv-3KXyZ24kZORRyFVcU40aKPuBquFS_IUmympFcRXUamXmFdnc3AdKnRk-CcYvsKwqQcnKmFHX4gQF3oa1aNo_t2IAWQy8zGD07eS4nvqDDHAA8C0NijeVNq1OKssQ9XVUChnesgB6jjDVtOuPSjAx0JP_O8K8HI-hdBgTaP4KWLq4ZNQ_DE72yf8kRqnGiCQ5LPOafZBgcfZHjAncaNWqNbyHkuGHreJaAn9IVpwYIfmwKvuXXTPeGUaz3ulGStm2ThoOO_AIFV8Hh627sV9cghz-gSE7KsXL9Fhq4h80p2fRcXl8skSqGnnQCWQhmLqqd6ESxv5Qj9MqFy-9SeAW_kpoCCIDKEjx2REFOo46Ene2x_jzmC=w539-h958-no">
            <a:extLst>
              <a:ext uri="{FF2B5EF4-FFF2-40B4-BE49-F238E27FC236}">
                <a16:creationId xmlns:a16="http://schemas.microsoft.com/office/drawing/2014/main" id="{AC575247-FCB9-4651-A49A-5894CC92F2E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631283" y="7251700"/>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https://download.kalt.name/abiball-2017_001/abiball-2017_001.jpg">
            <a:extLst>
              <a:ext uri="{FF2B5EF4-FFF2-40B4-BE49-F238E27FC236}">
                <a16:creationId xmlns:a16="http://schemas.microsoft.com/office/drawing/2014/main" id="{B4608CE8-24DE-4310-98C7-B10E974DF7B5}"/>
              </a:ext>
            </a:extLst>
          </p:cNvPr>
          <p:cNvPicPr>
            <a:picLocks noChangeAspect="1" noChangeArrowheads="1"/>
          </p:cNvPicPr>
          <p:nvPr/>
        </p:nvPicPr>
        <p:blipFill>
          <a:blip r:embed="rId11" cstate="hqprint">
            <a:extLst>
              <a:ext uri="{28A0092B-C50C-407E-A947-70E740481C1C}">
                <a14:useLocalDpi xmlns:a14="http://schemas.microsoft.com/office/drawing/2010/main" val="0"/>
              </a:ext>
            </a:extLst>
          </a:blip>
          <a:srcRect/>
          <a:stretch>
            <a:fillRect/>
          </a:stretch>
        </p:blipFill>
        <p:spPr bwMode="auto">
          <a:xfrm>
            <a:off x="16505984" y="-1846021"/>
            <a:ext cx="6019800" cy="4013200"/>
          </a:xfrm>
          <a:prstGeom prst="rect">
            <a:avLst/>
          </a:prstGeom>
          <a:noFill/>
          <a:extLst>
            <a:ext uri="{909E8E84-426E-40DD-AFC4-6F175D3DCCD1}">
              <a14:hiddenFill xmlns:a14="http://schemas.microsoft.com/office/drawing/2010/main">
                <a:solidFill>
                  <a:srgbClr val="FFFFFF"/>
                </a:solidFill>
              </a14:hiddenFill>
            </a:ext>
          </a:extLst>
        </p:spPr>
      </p:pic>
      <p:pic>
        <p:nvPicPr>
          <p:cNvPr id="29720" name="Picture 24" descr="https://lh3.googleusercontent.com/b-eIQq3zwatNt2XbWgYQwqggRx9fo8jXJaFwJNzprxhtJcNLZOit8GJsxvMfi_7ppZflb8iNXHYHOPa6DBAwtrxXEd10vxX4WB4XpZXimOLDkyAnhxO55baGkxvrt7MGtV-zbuj4ETbD_T73zq9njlB565ON2AoxjvOdPb7yVOeM5Tybhgt3FubxP2HRAMK4DebUDW1YMIY2gAXNd8vNsGKtsrOVURPFAa-k7-lm96t_KgklgR1seLBfV4itdkkFx5hQGwP4w2cljuXLaaWT_C6ntqXwpk-_rTByqIHrSAH5P3HP01veBdq1twvyUW3ibLAxFlqrex5iD6zOUKvgO98F4PhlpS-ixKo41hTod3CpmZEnSmyFgejdrds06zFcq5pdf3-8TIonbvpi5_BlfA-89geM_hI1EDRUK5Ct6v2J5zjXZWEss4hQa9ZfbTpVI1crJq4Jvicxyh17VdyVBiPYt8DhkwWMHgHAVk7OxBr1CcRAB7Bgihy2aWFEidy2HU9lXes7v3ib22mSD_oMOwVECfFh9PA_e4CFtVl4-GI9wAEnQ99rM3nNrYPlHOf6jAmRnPcAjivtFj1e_XpDd4aBeXz3_kwKPsyuYEAfY0OvWnXwQlyjw5pvmOWG9gvogbHdUHsdV_lB664eV9VeZZo4Oi3JiMt_=w1704-h958-no">
            <a:extLst>
              <a:ext uri="{FF2B5EF4-FFF2-40B4-BE49-F238E27FC236}">
                <a16:creationId xmlns:a16="http://schemas.microsoft.com/office/drawing/2014/main" id="{348F295E-F8EB-4093-AB3B-59721DF773F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209585" y="1183516"/>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2" name="Picture 26" descr="https://lh3.googleusercontent.com/WESdmMC_NX75DREVIvIkK_eu5F1mfxEkoftGa8cybZwIKuQKx5qBZbRAJLazZcWuGlp9wGGXPsCUUIbu4QR68bukL3NNZQMbh5ztzAUbupBDJTog-vecSFuJphrCKw8LA8kVWsy0IeXA6JJrTWkXpJUN1OS6AI-Kh_WmEbnv2lygNReh8eCdct6p6Ree7ebu5C73dqucM7a3Dj27-t5sgCFpLLjpAWlXMhGLC6nQCXc7q7RtA1tShXgV9CP0ASDwiKZAQTcNRFdaI8P7sLMm1iikeIuSOk3hizWRq1eTiJdJUOx7LPZaY_zqm7yhbKZQk04PVoenhg4-7wlToNET9-0yEpIQ7i80NepRcOJ8z_EfldYEOG4ZpgCHm-eLIN3is_BC20noKiiG3QAIDovHe_yM6pNQvFkyjJjpY2bGNyzraaaIfhewcqmzKSVjjFyh1Ft6WrtJ4a0AIxcTArYQsvs94WlPVRu5zEkKGZRSxMnVKkhnh4nqO517ZPHfo9UfQWLfw72OOIW3swfkKpj4E6CjYp6Gpkauvqx1c8BC1PkD_1hKOMXhasqe1Z6ckcZ5FNhRKwyz5lY6q7f_HkUkuILb8Qk_MWqrMaTdlmgdhQPL6nzUMaP0E2OIyn-0EKe4VIe1JAqOaT6UkrhLoqur8hiPHsDdiLRg=w539-h958-no">
            <a:extLst>
              <a:ext uri="{FF2B5EF4-FFF2-40B4-BE49-F238E27FC236}">
                <a16:creationId xmlns:a16="http://schemas.microsoft.com/office/drawing/2014/main" id="{68D201F2-9BFB-4247-AF80-40E27DE3764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5407853" y="-1948226"/>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9724" name="Picture 28" descr="https://lh3.googleusercontent.com/dNjixXlEVppQVloWUrOY1Hzw1QMnF8trHUEnmg-4oceoJkH3KMcxRQfRs1BNo5LTnF9VLnoPk60APHrfsCOatmtejkCi3dyn32OSEW0XEOfWzXQdEYbI9bNcwTEJEd4nCBWt7-wLZ9Ox-_wZm9uNC0ik5ZpymcWdoZIophKWJIv-wtcqkT_cB9axGdauTA3pBwVXFdE9m4B9FXeRRusPg4qxwGLk3zklF8gYLeDi9QVCRnggtVvh-HkyXYHAS6BxDV3oYtjGnqDfBJYKdcsd8vlYX7QNkTWrLaYSw4pAkfD3EBFW9344FBkI9otBb0WQ7KLxLzdMYxnR5hV8xiSs2wmc3kkOwG42mN7OoBskdYOINyneYQwKPJdJOqtAfWUIacKiGJadjuCFGuegu8DhDQg8O-PzDFhJGI93Q48FvseJIbcBrqUUcScqR7qD7KYLf0t9o74Qwlnd7RDMbVW1dD33oCB7OBVMKOQ96wBxuJFPbGbNEh7I1FDYqgVly1jKgX_Ae_l7f-jgNIP7s5q2X3oyqxHJ4B4BtN_iDX6rQRj6m0L5JN2dW5OnLzpRXAzCjhcJZojUau_idBCUZj91TgjjKPnBrvky5s8W10BVBqhRb-5ByUyUuSfv7enIQnQRbwsJzGSFO8Jb1lev7Jf55m2-_36JQvFl=w1704-h958-no">
            <a:extLst>
              <a:ext uri="{FF2B5EF4-FFF2-40B4-BE49-F238E27FC236}">
                <a16:creationId xmlns:a16="http://schemas.microsoft.com/office/drawing/2014/main" id="{33766DC7-46C4-451F-98BC-9F9156148A6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221326" y="-5189603"/>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6" name="Picture 30" descr="https://lh3.googleusercontent.com/PhFQamMI7vKkenfbxkFfz8vso8FXcfwtIrSRYoM6aFPQHK0PrFoWMouu_BeIiy0XoZ5nbXsbAAoSmCymjYe7dG_gyYBeE-QmbdWO5dVUweSnuigUsQCeU5kKYml96N5qZ4XECaPD4YHJ9q6mWJKbWQqVcfeOSAsbSSas3B4DbziRawrtfdjJH-CocvZuhSuUIJNaiS-C6LgGTlQdwqhOkMZ0Bd7Kz2f8NOFbddl6uD4-IdgIX0CKQiesTmhMqq5K0y7IM8IueuQMUxlZvt3_G6nUNNERj1Ye9R3YBkA4RZZiHDC1gRyURmGLnblWGT9Dt8uiGAJM3CH3ygtXkCyZom7hQNAZ1CcSxmROpyTLzgCW5Al01o-LUA8oFZ5Al2pbIcthx7kzUnDxYLf2qJL3d_WrSVNIE_HxTeujUaq4rCrUPgcSgiQ_PHvNOb7Mvo7VTFuE6mfM08ebmyTJJiExVlNhPhadHCEf1jvTYZNt7qOgT4ZZLFHiygWUeP4RppCIgv4_hgYGV3smzBL1CDGo2ON463FMzaAM6ieyYLyKcHxhM393jO_0aoDroh7_z72iLMr06gY48L7HjgV8ll2csM1ny0OI-sro2XFu0MNIguOs5Lg8ZWg810xqWTk5_rS8df1FLxUVM5BT6XBUPfFFsZXJZb3jdXYw=w1438-h958-no">
            <a:extLst>
              <a:ext uri="{FF2B5EF4-FFF2-40B4-BE49-F238E27FC236}">
                <a16:creationId xmlns:a16="http://schemas.microsoft.com/office/drawing/2014/main" id="{690A034F-0F57-4266-BF81-3D13BB5694B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8769854" y="2439540"/>
            <a:ext cx="914400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29728" name="Picture 32" descr="https://lh3.googleusercontent.com/SGzkUBGgk1vlDPnRxwYqphBXXmSOGXPRv1J1e6dkk6GqCT5jWpDKO4eQrlF_RuRnHKsBFx1DsdrHLI3pSwuFyqMBZsYaIxrKFr-XLt73OkbdaOt77h7eOubTui6ag5ckfqZNMm_nkD6QObrLmA_JaaAAEO7E_b6D9iKrqBSMGzwZXK1VpTXfPlYagOZGDsK3PAzIrBnmbMlSnLahhkVY4tobOvctyhmhblmj-7Amu1rLeU1LflH-R0cUqyRpYCx30DRYzF0qBxXbU3MFPu13kH6Sa_REy7ElXlHLMlBJ3ZciJqUBsU_IBfza67Slx9YgOypeHmwOr2OoWhEsICHxIVP3FmHAoDo_hyEaF2IVRo5hY9z005KD5nst936a91YAJ4j-HZppr7btFDVni2xdPQpnqRiRek9SybrAeftMa5QmAnToeaeBTGkVEepgp39N-e4DbGUD3rTQmjGteLJT4tv-VvG9IdPrRs8FCE-9BJYSEDtsO7yN_1qci-7s7TZcBYRpsjTSNsgFt6Pxe09055L4HyRrF6J0DpY6_xHKdS0DKXwOUMcPbHB373W3aZ8A7J6sIzPGs-YkROd3fhie0Qv61YTt8uZ7oSEjVenb7cE1Z06Dsw1Ur7H0QND3rWT7iNmQot-fwg89to_f17z8c7Pip7TIp-Fp=w1704-h958-no">
            <a:extLst>
              <a:ext uri="{FF2B5EF4-FFF2-40B4-BE49-F238E27FC236}">
                <a16:creationId xmlns:a16="http://schemas.microsoft.com/office/drawing/2014/main" id="{78422982-4C01-4403-9862-B0F4890A06AA}"/>
              </a:ext>
            </a:extLst>
          </p:cNvPr>
          <p:cNvPicPr>
            <a:picLocks noChangeAspect="1" noChangeArrowheads="1"/>
          </p:cNvPicPr>
          <p:nvPr/>
        </p:nvPicPr>
        <p:blipFill rotWithShape="1">
          <a:blip r:embed="rId16">
            <a:extLst>
              <a:ext uri="{BEBA8EAE-BF5A-486C-A8C5-ECC9F3942E4B}">
                <a14:imgProps xmlns:a14="http://schemas.microsoft.com/office/drawing/2010/main">
                  <a14:imgLayer r:embed="rId17">
                    <a14:imgEffect>
                      <a14:brightnessContrast bright="20000"/>
                    </a14:imgEffect>
                  </a14:imgLayer>
                </a14:imgProps>
              </a:ext>
              <a:ext uri="{28A0092B-C50C-407E-A947-70E740481C1C}">
                <a14:useLocalDpi xmlns:a14="http://schemas.microsoft.com/office/drawing/2010/main" val="0"/>
              </a:ext>
            </a:extLst>
          </a:blip>
          <a:srcRect t="12367" r="38163" b="12858"/>
          <a:stretch/>
        </p:blipFill>
        <p:spPr bwMode="auto">
          <a:xfrm rot="21423464">
            <a:off x="1002682" y="1452652"/>
            <a:ext cx="6907288" cy="469540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4" name="Picture 6" descr="https://lh3.googleusercontent.com/mya32-CBiG-NCsZ-XGQT8_VreWR43RqGOejMVfB7ixfGltWxhp7fQ69UQJQl61PyIkzhqARZz6hA_IJOTGItUdaJkIO269L7_fiTtmV3FGyvk-n4_XsEBB2Y8fB0tpzDIxy7gGPsgr-ItLtpW_GydeIjCR4b-TNbj8eWaOFtwGg47q1krpSP738dwjTMDPfnv93pFeUYsNWgk3LDqxhr44cT2Fvo6Hr6bbV51B4HvINz-ULxZoKK-aBYF_1gr8MaXHPezWz45d9bqbPdiUe2qLg-feajlDVSvdUnQ8WtGrlXEZyQHJi2ZqmrEY78GoRVIhi2RBdO1Skasfcdt1aXu_IC26dzlfCQM20uyc-DbBG6SVeZ76Av8Tl1djNZ2UjbtHkp7y4MMkxeeZqxs-S2CoEKzQNRQ5DXl1ssOEwvwd7in5l2O8xD824funjZdqo8iWKVPejiiLYuH_8Ox5tZFO9CxX-MXotHXOuUwm1PxqJUFYnhELCc5EjSm9ivGCDJzfquQzpd8aM8B88pVCi3hSNa5Ncv1V76kekizgP6br-L3uppmtARQMK_q510obj6jJ01jyMLGbgUr6jUGkudUUUrDRr812shjp16BnTv-7vYByQUyrN7jEBE5EuNinRz6RwsSsv3bm7KAQ1RkmJmdCrrUHiIQ8lk=w1704-h958-no">
            <a:extLst>
              <a:ext uri="{FF2B5EF4-FFF2-40B4-BE49-F238E27FC236}">
                <a16:creationId xmlns:a16="http://schemas.microsoft.com/office/drawing/2014/main" id="{7AE1532B-8DB2-456E-B68F-35801D120E8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48391">
            <a:off x="10015792" y="107788"/>
            <a:ext cx="7664414" cy="4308572"/>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31904016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446504" y="36160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87274" y="1018700"/>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560804" y="77535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pic>
        <p:nvPicPr>
          <p:cNvPr id="29698" name="Picture 2" descr="https://lh3.googleusercontent.com/ILgdm-CzzaFXzErdxbL0PUwcVX0IpAGQsG9cyHlV8OU8GgksPcAMBRGK6qOF8NuFEAKkRx2wDzYjSYiwvZ0ksyiXhJhZ_rjfaqzVAqUISLA4WkTVrKyk1ccE2s9akzTOYuJNmzJJqSr9uS0JnHlv0XEGjWPWtyEW7-bxVy1NO_takjUwprobaFL30_VZO1JTquyWz2L0W76-2WZoA3ZzdFts1BXrcVZxC3LK-uGcGmQVc6uEybBacxX2EKQQMQcBwi3ZS87AhAY05sgwXimk3POKTrCqCbIUtnWoPKESCyRNLRH4JE0Fpmyw-IF9euaULmn1mnpK4bemdUpuA7_zhwdpdLhR91MK1-cqG6uHXMcU4IdtUOPNEZRipEv-WnjH6jpEoAFDtM4zZVpv-mBZh4eMRu_kzRZxKoH8PBGMwG9z2Vm8G-DU9hLToi_WdTt7C0F8cxhfE20Ivh0oldYe18IY9xG0AUii-hmtopioRgK6YbffpzhbUU54NQMvJAdC9rZ4VaoyO7G3hf13s-4wIqE0QqysMcu2_9LP41Kd9kugM8WTVdImzXVDuAyxJpDC2Xw7kaId6fGjhlUk-4BTbIQGRNSEgmrrBsK0fe0MykCBb9x0gP_M6SLERsuDb7XaZZSODk9zTG9aCULb6fjYJ9Ph9yf1jo07=w1704-h958-no">
            <a:extLst>
              <a:ext uri="{FF2B5EF4-FFF2-40B4-BE49-F238E27FC236}">
                <a16:creationId xmlns:a16="http://schemas.microsoft.com/office/drawing/2014/main" id="{73E04638-75F3-406C-96B3-6BA4B29370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444949">
            <a:off x="-9111743" y="2141652"/>
            <a:ext cx="7740378" cy="43512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0" name="Picture 4" descr="https://lh3.googleusercontent.com/lT92wE44FmGPOy2CcZvJvqUxENasScy2oSriZOhNp60aF34D0tTFTSM05Mnpgcvn2YZHio-mm4mCPcqbW2aM2h9aIDAEpPNIgd6ZWss99GKR20dzCRI4mKPFvErJQQLlnS8GaHlf6M_PwNHcla6Z_7fKcmpPRPR9bjraBxPEhuh0MKyb0lBu2nqoYxsPTQogSrqORQ3nfwvlTH1Gu57daFy0bKrUgR2eibFVEV4r1Rjndrt7mLq9f3vXNDPWMLW8_N-IqGpz1n3nBZ5M0Q7gJOfEDF6yVObat9GFnZEC5_LsOeYFvksuMUaEGlYINNeShiAuf9Oj7tgdMs_r-ruasz3iPtbOki7Rf0FUbqcOr_KtxhevKrk8ygNU0stQrmwfP74F1MIiU3nJIaetH4ZxERnjc-3RuJmwUsxjbxad_ZCg1kQXbHt7YQjZQvt-XHwVH4B8IeUhUErG-Nky5LJU0LChMG_RwoIJbVaFKXibEQSD9dYqXNFleWBtanS15pvGZCC9xdiKCELghtr4aBjwV2VMqtuxEiQU1a3cR60gmNxDonx30KaNKz53wPerkmOED-V0262Pjn_C7tIYm97ekGKF5ESp0HGsK-KCcWLTP_-9T7TS5pyqqUWIWwirxkgIG4oEc6vl6E60wEGNNC2n5yxiDukBSiKx=w1704-h958-no">
            <a:extLst>
              <a:ext uri="{FF2B5EF4-FFF2-40B4-BE49-F238E27FC236}">
                <a16:creationId xmlns:a16="http://schemas.microsoft.com/office/drawing/2014/main" id="{2D48472F-FD90-4B13-AA76-E5A122631C6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280" t="8539" r="27262" b="12032"/>
          <a:stretch/>
        </p:blipFill>
        <p:spPr bwMode="auto">
          <a:xfrm rot="170616">
            <a:off x="-5178713" y="-1569248"/>
            <a:ext cx="4430398" cy="425813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2" name="Picture 6" descr="https://lh3.googleusercontent.com/mya32-CBiG-NCsZ-XGQT8_VreWR43RqGOejMVfB7ixfGltWxhp7fQ69UQJQl61PyIkzhqARZz6hA_IJOTGItUdaJkIO269L7_fiTtmV3FGyvk-n4_XsEBB2Y8fB0tpzDIxy7gGPsgr-ItLtpW_GydeIjCR4b-TNbj8eWaOFtwGg47q1krpSP738dwjTMDPfnv93pFeUYsNWgk3LDqxhr44cT2Fvo6Hr6bbV51B4HvINz-ULxZoKK-aBYF_1gr8MaXHPezWz45d9bqbPdiUe2qLg-feajlDVSvdUnQ8WtGrlXEZyQHJi2ZqmrEY78GoRVIhi2RBdO1Skasfcdt1aXu_IC26dzlfCQM20uyc-DbBG6SVeZ76Av8Tl1djNZ2UjbtHkp7y4MMkxeeZqxs-S2CoEKzQNRQ5DXl1ssOEwvwd7in5l2O8xD824funjZdqo8iWKVPejiiLYuH_8Ox5tZFO9CxX-MXotHXOuUwm1PxqJUFYnhELCc5EjSm9ivGCDJzfquQzpd8aM8B88pVCi3hSNa5Ncv1V76kekizgP6br-L3uppmtARQMK_q510obj6jJ01jyMLGbgUr6jUGkudUUUrDRr812shjp16BnTv-7vYByQUyrN7jEBE5EuNinRz6RwsSsv3bm7KAQ1RkmJmdCrrUHiIQ8lk=w1704-h958-no">
            <a:extLst>
              <a:ext uri="{FF2B5EF4-FFF2-40B4-BE49-F238E27FC236}">
                <a16:creationId xmlns:a16="http://schemas.microsoft.com/office/drawing/2014/main" id="{82709EEE-2660-4BFE-9F0C-4CC965919A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48391">
            <a:off x="795415" y="1706915"/>
            <a:ext cx="7664414" cy="4308572"/>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4" name="Picture 8" descr="https://lh3.googleusercontent.com/gzzBGt_Ejz0MC-SpnQaaY7X3F7ZlgQ9vEKuhnL0xMnI2Fn4vNMiPGTRIQxFJOIFJkLNtH2eaC8Lu5ouk_V9RgwTw8bmVmkiqCfFpzlEEaBD-c3TrgVcx2JfkKbTDCCnt9Z7EA1orZpX5o65fmu3CVorUKMaDGsSbTBRdClDyHouVzY0rEB4x3OENXUjwGSAiYYEvqoCWH50Gvm3gZ_IwBsJn2AineUN0zAxCzR1ex3Vuzdi-BR2xQ8nB21_XUn-D_sErTcA-0j_FXF_KcxlCylNEw8NhHjKAIfSxEfQA-iz7veCRUaykVFiQUCxxWnTHdpBgajJYCJy5S-PnMyTkEvrJnuMuTrI8R--xdnHLL59Tpy4A9-wLh50HJlCR8d4efcFXRERq5VijilmLpTllBDgOlIAoid_t59dEzJ241uphlCYWNcxwj-fIM8A7Q3tqt-gl0BY-X4FGyyCN2SkXob0HfdZFgnRKzUVULu3YnW-hOdF8tQN7C5RYjlbZt02BG_RzaZ3xIrWpJHK1jZLClKvnlo3LNsIUQDNUk8P75uQQ-JryfqgOUXYUHQ3sRMrDdgvok_EAD-h0rNBszh2X55cLks5NRUPmW-vfL3tmF_G_yOqgOjsXyyPihCTg9WS22MibIGhrbQz1cWGzCYsUi6SDWWOYiob9=w1704-h958-no">
            <a:extLst>
              <a:ext uri="{FF2B5EF4-FFF2-40B4-BE49-F238E27FC236}">
                <a16:creationId xmlns:a16="http://schemas.microsoft.com/office/drawing/2014/main" id="{84CDE463-8572-4F75-BA23-0BC4A84CCC1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7446" t="15437" r="50854" b="5859"/>
          <a:stretch/>
        </p:blipFill>
        <p:spPr bwMode="auto">
          <a:xfrm rot="21371613">
            <a:off x="-5688378" y="-2752098"/>
            <a:ext cx="3019028" cy="421363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6" name="Picture 10" descr="https://lh3.googleusercontent.com/m3jIlNtKMYy2hFh-RUIz9Tl9sgBWu50K6TJ8CkRUq4m5ojINVJzciZcvmJzWWeWmL6otpK5nUhT7ONEQhlz9VeLuhDbBw-0WNS1F33ZJU0u0933-clkzp3ZPKeXH0XKbJUWdJ4rfMeL4ToNcSHdJAvJZwsHDTSpev1AJB-HwxFkra02EdCpfdepaJEtKvYZpYBxzE4BojuiBmQFt0e40dslmEj0CqCDyrGvq-GGOkJhlZX4gtGOTSyfClxzFCTZCzHBIjW-9xElQg36Vxi0wLQnPF173PaXc3KsqQDKlmhI0bIKMbm9RFynEWRB-78uKEMMCmzNK3yWgZSVWYBTGepU7fHVrrW6aMUsg9rHXmesd510pPFOjmJKObSo2ecAStLACddTvW-S19H0kRGUmrN5hCjy7rzjVgQFa-p4HVJHqUHm6QCJW4ec-ca86nKXHyAaGbAWNZQYyHIVZxu8xAOBdvKpgFJ-GerlimDaazQXQQ4MZbEuBqDNrh0J0dE__lYxhT3OzJPPkxJGRvyPv8d6vFIiDrLxBKyMUj6EWOYv7XimgArSlJCNtIICtn9m2x-6uLxm7vWHTRAPTIF2uEJVvbfZRMx_foIkoNn6MEvRwV_VpfeGlGGwDMrlVxFYACYDsvJ9_IHI7XNWkmtsEDJRcHwVBeYAF=w1704-h958-no">
            <a:extLst>
              <a:ext uri="{FF2B5EF4-FFF2-40B4-BE49-F238E27FC236}">
                <a16:creationId xmlns:a16="http://schemas.microsoft.com/office/drawing/2014/main" id="{D19E1BC5-2408-4779-830C-8DE4285B52D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07845" y="5811022"/>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7" name="Grafik 6" descr="Ein Bild, das drinnen, Raum, lebend, erleuchtet enthält.&#10;&#10;Automatisch generierte Beschreibung">
            <a:extLst>
              <a:ext uri="{FF2B5EF4-FFF2-40B4-BE49-F238E27FC236}">
                <a16:creationId xmlns:a16="http://schemas.microsoft.com/office/drawing/2014/main" id="{5170E900-97EA-4ED5-8FFA-27B36DCF1C02}"/>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7056897" y="-11281845"/>
            <a:ext cx="9144000" cy="5143500"/>
          </a:xfrm>
          <a:prstGeom prst="rect">
            <a:avLst/>
          </a:prstGeom>
        </p:spPr>
      </p:pic>
      <p:pic>
        <p:nvPicPr>
          <p:cNvPr id="29714" name="Picture 18" descr="https://lh3.googleusercontent.com/n-G76NNnAejlMyx7WvIcoBOvK9kO78S1ATATnFkFCDE-B76eJRGioeu7H7t2Z47KUNqQ5CjowsG5XlTS3-t2BxP3oljMqA4e48cXiP8iqcB_ZHeRHedY8V6lRTCSVuuiJV-8J6XEq6tD1SxDsmcUA6eCbFvnLacquv3WR7VgkZdhSFs3Bo_mzLFvfEPllAQEB1Y7_9zJh9I0dOEL2nQBve7ueME0T10PF5q2pikjcOaEjsGy19XTxp3SeGc1C5JYty_I5BcBPNCPeWU9esCARJlGXgaFMJRWfejC1X2xbSFkv-3KXyZ24kZORRyFVcU40aKPuBquFS_IUmympFcRXUamXmFdnc3AdKnRk-CcYvsKwqQcnKmFHX4gQF3oa1aNo_t2IAWQy8zGD07eS4nvqDDHAA8C0NijeVNq1OKssQ9XVUChnesgB6jjDVtOuPSjAx0JP_O8K8HI-hdBgTaP4KWLq4ZNQ_DE72yf8kRqnGiCQ5LPOafZBgcfZHjAncaNWqNbyHkuGHreJaAn9IVpwYIfmwKvuXXTPeGUaz3ulGStm2ThoOO_AIFV8Hh627sV9cghz-gSE7KsXL9Fhq4h80p2fRcXl8skSqGnnQCWQhmLqqd6ESxv5Qj9MqFy-9SeAW_kpoCCIDKEjx2REFOo46Ene2x_jzmC=w539-h958-no">
            <a:extLst>
              <a:ext uri="{FF2B5EF4-FFF2-40B4-BE49-F238E27FC236}">
                <a16:creationId xmlns:a16="http://schemas.microsoft.com/office/drawing/2014/main" id="{AC575247-FCB9-4651-A49A-5894CC92F2E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631283" y="7251700"/>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https://download.kalt.name/abiball-2017_001/abiball-2017_001.jpg">
            <a:extLst>
              <a:ext uri="{FF2B5EF4-FFF2-40B4-BE49-F238E27FC236}">
                <a16:creationId xmlns:a16="http://schemas.microsoft.com/office/drawing/2014/main" id="{B4608CE8-24DE-4310-98C7-B10E974DF7B5}"/>
              </a:ext>
            </a:extLst>
          </p:cNvPr>
          <p:cNvPicPr>
            <a:picLocks noChangeAspect="1" noChangeArrowheads="1"/>
          </p:cNvPicPr>
          <p:nvPr/>
        </p:nvPicPr>
        <p:blipFill>
          <a:blip r:embed="rId11" cstate="hqprint">
            <a:extLst>
              <a:ext uri="{28A0092B-C50C-407E-A947-70E740481C1C}">
                <a14:useLocalDpi xmlns:a14="http://schemas.microsoft.com/office/drawing/2010/main" val="0"/>
              </a:ext>
            </a:extLst>
          </a:blip>
          <a:srcRect/>
          <a:stretch>
            <a:fillRect/>
          </a:stretch>
        </p:blipFill>
        <p:spPr bwMode="auto">
          <a:xfrm>
            <a:off x="18451845" y="-10096268"/>
            <a:ext cx="6019800" cy="4013200"/>
          </a:xfrm>
          <a:prstGeom prst="rect">
            <a:avLst/>
          </a:prstGeom>
          <a:noFill/>
          <a:extLst>
            <a:ext uri="{909E8E84-426E-40DD-AFC4-6F175D3DCCD1}">
              <a14:hiddenFill xmlns:a14="http://schemas.microsoft.com/office/drawing/2010/main">
                <a:solidFill>
                  <a:srgbClr val="FFFFFF"/>
                </a:solidFill>
              </a14:hiddenFill>
            </a:ext>
          </a:extLst>
        </p:spPr>
      </p:pic>
      <p:pic>
        <p:nvPicPr>
          <p:cNvPr id="29720" name="Picture 24" descr="https://lh3.googleusercontent.com/b-eIQq3zwatNt2XbWgYQwqggRx9fo8jXJaFwJNzprxhtJcNLZOit8GJsxvMfi_7ppZflb8iNXHYHOPa6DBAwtrxXEd10vxX4WB4XpZXimOLDkyAnhxO55baGkxvrt7MGtV-zbuj4ETbD_T73zq9njlB565ON2AoxjvOdPb7yVOeM5Tybhgt3FubxP2HRAMK4DebUDW1YMIY2gAXNd8vNsGKtsrOVURPFAa-k7-lm96t_KgklgR1seLBfV4itdkkFx5hQGwP4w2cljuXLaaWT_C6ntqXwpk-_rTByqIHrSAH5P3HP01veBdq1twvyUW3ibLAxFlqrex5iD6zOUKvgO98F4PhlpS-ixKo41hTod3CpmZEnSmyFgejdrds06zFcq5pdf3-8TIonbvpi5_BlfA-89geM_hI1EDRUK5Ct6v2J5zjXZWEss4hQa9ZfbTpVI1crJq4Jvicxyh17VdyVBiPYt8DhkwWMHgHAVk7OxBr1CcRAB7Bgihy2aWFEidy2HU9lXes7v3ib22mSD_oMOwVECfFh9PA_e4CFtVl4-GI9wAEnQ99rM3nNrYPlHOf6jAmRnPcAjivtFj1e_XpDd4aBeXz3_kwKPsyuYEAfY0OvWnXwQlyjw5pvmOWG9gvogbHdUHsdV_lB664eV9VeZZo4Oi3JiMt_=w1704-h958-no">
            <a:extLst>
              <a:ext uri="{FF2B5EF4-FFF2-40B4-BE49-F238E27FC236}">
                <a16:creationId xmlns:a16="http://schemas.microsoft.com/office/drawing/2014/main" id="{348F295E-F8EB-4093-AB3B-59721DF773F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209585" y="1183516"/>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2" name="Picture 26" descr="https://lh3.googleusercontent.com/WESdmMC_NX75DREVIvIkK_eu5F1mfxEkoftGa8cybZwIKuQKx5qBZbRAJLazZcWuGlp9wGGXPsCUUIbu4QR68bukL3NNZQMbh5ztzAUbupBDJTog-vecSFuJphrCKw8LA8kVWsy0IeXA6JJrTWkXpJUN1OS6AI-Kh_WmEbnv2lygNReh8eCdct6p6Ree7ebu5C73dqucM7a3Dj27-t5sgCFpLLjpAWlXMhGLC6nQCXc7q7RtA1tShXgV9CP0ASDwiKZAQTcNRFdaI8P7sLMm1iikeIuSOk3hizWRq1eTiJdJUOx7LPZaY_zqm7yhbKZQk04PVoenhg4-7wlToNET9-0yEpIQ7i80NepRcOJ8z_EfldYEOG4ZpgCHm-eLIN3is_BC20noKiiG3QAIDovHe_yM6pNQvFkyjJjpY2bGNyzraaaIfhewcqmzKSVjjFyh1Ft6WrtJ4a0AIxcTArYQsvs94WlPVRu5zEkKGZRSxMnVKkhnh4nqO517ZPHfo9UfQWLfw72OOIW3swfkKpj4E6CjYp6Gpkauvqx1c8BC1PkD_1hKOMXhasqe1Z6ckcZ5FNhRKwyz5lY6q7f_HkUkuILb8Qk_MWqrMaTdlmgdhQPL6nzUMaP0E2OIyn-0EKe4VIe1JAqOaT6UkrhLoqur8hiPHsDdiLRg=w539-h958-no">
            <a:extLst>
              <a:ext uri="{FF2B5EF4-FFF2-40B4-BE49-F238E27FC236}">
                <a16:creationId xmlns:a16="http://schemas.microsoft.com/office/drawing/2014/main" id="{68D201F2-9BFB-4247-AF80-40E27DE3764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4291706" y="4470391"/>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9724" name="Picture 28" descr="https://lh3.googleusercontent.com/dNjixXlEVppQVloWUrOY1Hzw1QMnF8trHUEnmg-4oceoJkH3KMcxRQfRs1BNo5LTnF9VLnoPk60APHrfsCOatmtejkCi3dyn32OSEW0XEOfWzXQdEYbI9bNcwTEJEd4nCBWt7-wLZ9Ox-_wZm9uNC0ik5ZpymcWdoZIophKWJIv-wtcqkT_cB9axGdauTA3pBwVXFdE9m4B9FXeRRusPg4qxwGLk3zklF8gYLeDi9QVCRnggtVvh-HkyXYHAS6BxDV3oYtjGnqDfBJYKdcsd8vlYX7QNkTWrLaYSw4pAkfD3EBFW9344FBkI9otBb0WQ7KLxLzdMYxnR5hV8xiSs2wmc3kkOwG42mN7OoBskdYOINyneYQwKPJdJOqtAfWUIacKiGJadjuCFGuegu8DhDQg8O-PzDFhJGI93Q48FvseJIbcBrqUUcScqR7qD7KYLf0t9o74Qwlnd7RDMbVW1dD33oCB7OBVMKOQ96wBxuJFPbGbNEh7I1FDYqgVly1jKgX_Ae_l7f-jgNIP7s5q2X3oyqxHJ4B4BtN_iDX6rQRj6m0L5JN2dW5OnLzpRXAzCjhcJZojUau_idBCUZj91TgjjKPnBrvky5s8W10BVBqhRb-5ByUyUuSfv7enIQnQRbwsJzGSFO8Jb1lev7Jf55m2-_36JQvFl=w1704-h958-no">
            <a:extLst>
              <a:ext uri="{FF2B5EF4-FFF2-40B4-BE49-F238E27FC236}">
                <a16:creationId xmlns:a16="http://schemas.microsoft.com/office/drawing/2014/main" id="{33766DC7-46C4-451F-98BC-9F9156148A6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1933984" y="4681537"/>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6" name="Picture 30" descr="https://lh3.googleusercontent.com/PhFQamMI7vKkenfbxkFfz8vso8FXcfwtIrSRYoM6aFPQHK0PrFoWMouu_BeIiy0XoZ5nbXsbAAoSmCymjYe7dG_gyYBeE-QmbdWO5dVUweSnuigUsQCeU5kKYml96N5qZ4XECaPD4YHJ9q6mWJKbWQqVcfeOSAsbSSas3B4DbziRawrtfdjJH-CocvZuhSuUIJNaiS-C6LgGTlQdwqhOkMZ0Bd7Kz2f8NOFbddl6uD4-IdgIX0CKQiesTmhMqq5K0y7IM8IueuQMUxlZvt3_G6nUNNERj1Ye9R3YBkA4RZZiHDC1gRyURmGLnblWGT9Dt8uiGAJM3CH3ygtXkCyZom7hQNAZ1CcSxmROpyTLzgCW5Al01o-LUA8oFZ5Al2pbIcthx7kzUnDxYLf2qJL3d_WrSVNIE_HxTeujUaq4rCrUPgcSgiQ_PHvNOb7Mvo7VTFuE6mfM08ebmyTJJiExVlNhPhadHCEf1jvTYZNt7qOgT4ZZLFHiygWUeP4RppCIgv4_hgYGV3smzBL1CDGo2ON463FMzaAM6ieyYLyKcHxhM393jO_0aoDroh7_z72iLMr06gY48L7HjgV8ll2csM1ny0OI-sro2XFu0MNIguOs5Lg8ZWg810xqWTk5_rS8df1FLxUVM5BT6XBUPfFFsZXJZb3jdXYw=w1438-h958-no">
            <a:extLst>
              <a:ext uri="{FF2B5EF4-FFF2-40B4-BE49-F238E27FC236}">
                <a16:creationId xmlns:a16="http://schemas.microsoft.com/office/drawing/2014/main" id="{690A034F-0F57-4266-BF81-3D13BB5694B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732809" y="1995869"/>
            <a:ext cx="9144000" cy="609600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28" name="Picture 32" descr="https://lh3.googleusercontent.com/SGzkUBGgk1vlDPnRxwYqphBXXmSOGXPRv1J1e6dkk6GqCT5jWpDKO4eQrlF_RuRnHKsBFx1DsdrHLI3pSwuFyqMBZsYaIxrKFr-XLt73OkbdaOt77h7eOubTui6ag5ckfqZNMm_nkD6QObrLmA_JaaAAEO7E_b6D9iKrqBSMGzwZXK1VpTXfPlYagOZGDsK3PAzIrBnmbMlSnLahhkVY4tobOvctyhmhblmj-7Amu1rLeU1LflH-R0cUqyRpYCx30DRYzF0qBxXbU3MFPu13kH6Sa_REy7ElXlHLMlBJ3ZciJqUBsU_IBfza67Slx9YgOypeHmwOr2OoWhEsICHxIVP3FmHAoDo_hyEaF2IVRo5hY9z005KD5nst936a91YAJ4j-HZppr7btFDVni2xdPQpnqRiRek9SybrAeftMa5QmAnToeaeBTGkVEepgp39N-e4DbGUD3rTQmjGteLJT4tv-VvG9IdPrRs8FCE-9BJYSEDtsO7yN_1qci-7s7TZcBYRpsjTSNsgFt6Pxe09055L4HyRrF6J0DpY6_xHKdS0DKXwOUMcPbHB373W3aZ8A7J6sIzPGs-YkROd3fhie0Qv61YTt8uZ7oSEjVenb7cE1Z06Dsw1Ur7H0QND3rWT7iNmQot-fwg89to_f17z8c7Pip7TIp-Fp=w1704-h958-no">
            <a:extLst>
              <a:ext uri="{FF2B5EF4-FFF2-40B4-BE49-F238E27FC236}">
                <a16:creationId xmlns:a16="http://schemas.microsoft.com/office/drawing/2014/main" id="{78422982-4C01-4403-9862-B0F4890A06AA}"/>
              </a:ext>
            </a:extLst>
          </p:cNvPr>
          <p:cNvPicPr>
            <a:picLocks noChangeAspect="1" noChangeArrowheads="1"/>
          </p:cNvPicPr>
          <p:nvPr/>
        </p:nvPicPr>
        <p:blipFill rotWithShape="1">
          <a:blip r:embed="rId16">
            <a:extLst>
              <a:ext uri="{BEBA8EAE-BF5A-486C-A8C5-ECC9F3942E4B}">
                <a14:imgProps xmlns:a14="http://schemas.microsoft.com/office/drawing/2010/main">
                  <a14:imgLayer r:embed="rId17">
                    <a14:imgEffect>
                      <a14:brightnessContrast bright="20000"/>
                    </a14:imgEffect>
                  </a14:imgLayer>
                </a14:imgProps>
              </a:ext>
              <a:ext uri="{28A0092B-C50C-407E-A947-70E740481C1C}">
                <a14:useLocalDpi xmlns:a14="http://schemas.microsoft.com/office/drawing/2010/main" val="0"/>
              </a:ext>
            </a:extLst>
          </a:blip>
          <a:srcRect t="12367" r="38163" b="12858"/>
          <a:stretch/>
        </p:blipFill>
        <p:spPr bwMode="auto">
          <a:xfrm rot="21423464">
            <a:off x="-8188255" y="-1279955"/>
            <a:ext cx="6907288" cy="469540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12322017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446504" y="36160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87274" y="1018700"/>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560804" y="77535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pic>
        <p:nvPicPr>
          <p:cNvPr id="29698" name="Picture 2" descr="https://lh3.googleusercontent.com/ILgdm-CzzaFXzErdxbL0PUwcVX0IpAGQsG9cyHlV8OU8GgksPcAMBRGK6qOF8NuFEAKkRx2wDzYjSYiwvZ0ksyiXhJhZ_rjfaqzVAqUISLA4WkTVrKyk1ccE2s9akzTOYuJNmzJJqSr9uS0JnHlv0XEGjWPWtyEW7-bxVy1NO_takjUwprobaFL30_VZO1JTquyWz2L0W76-2WZoA3ZzdFts1BXrcVZxC3LK-uGcGmQVc6uEybBacxX2EKQQMQcBwi3ZS87AhAY05sgwXimk3POKTrCqCbIUtnWoPKESCyRNLRH4JE0Fpmyw-IF9euaULmn1mnpK4bemdUpuA7_zhwdpdLhR91MK1-cqG6uHXMcU4IdtUOPNEZRipEv-WnjH6jpEoAFDtM4zZVpv-mBZh4eMRu_kzRZxKoH8PBGMwG9z2Vm8G-DU9hLToi_WdTt7C0F8cxhfE20Ivh0oldYe18IY9xG0AUii-hmtopioRgK6YbffpzhbUU54NQMvJAdC9rZ4VaoyO7G3hf13s-4wIqE0QqysMcu2_9LP41Kd9kugM8WTVdImzXVDuAyxJpDC2Xw7kaId6fGjhlUk-4BTbIQGRNSEgmrrBsK0fe0MykCBb9x0gP_M6SLERsuDb7XaZZSODk9zTG9aCULb6fjYJ9Ph9yf1jo07=w1704-h958-no">
            <a:extLst>
              <a:ext uri="{FF2B5EF4-FFF2-40B4-BE49-F238E27FC236}">
                <a16:creationId xmlns:a16="http://schemas.microsoft.com/office/drawing/2014/main" id="{73E04638-75F3-406C-96B3-6BA4B29370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444949">
            <a:off x="-9111743" y="2141652"/>
            <a:ext cx="7740378" cy="43512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0" name="Picture 4" descr="https://lh3.googleusercontent.com/lT92wE44FmGPOy2CcZvJvqUxENasScy2oSriZOhNp60aF34D0tTFTSM05Mnpgcvn2YZHio-mm4mCPcqbW2aM2h9aIDAEpPNIgd6ZWss99GKR20dzCRI4mKPFvErJQQLlnS8GaHlf6M_PwNHcla6Z_7fKcmpPRPR9bjraBxPEhuh0MKyb0lBu2nqoYxsPTQogSrqORQ3nfwvlTH1Gu57daFy0bKrUgR2eibFVEV4r1Rjndrt7mLq9f3vXNDPWMLW8_N-IqGpz1n3nBZ5M0Q7gJOfEDF6yVObat9GFnZEC5_LsOeYFvksuMUaEGlYINNeShiAuf9Oj7tgdMs_r-ruasz3iPtbOki7Rf0FUbqcOr_KtxhevKrk8ygNU0stQrmwfP74F1MIiU3nJIaetH4ZxERnjc-3RuJmwUsxjbxad_ZCg1kQXbHt7YQjZQvt-XHwVH4B8IeUhUErG-Nky5LJU0LChMG_RwoIJbVaFKXibEQSD9dYqXNFleWBtanS15pvGZCC9xdiKCELghtr4aBjwV2VMqtuxEiQU1a3cR60gmNxDonx30KaNKz53wPerkmOED-V0262Pjn_C7tIYm97ekGKF5ESp0HGsK-KCcWLTP_-9T7TS5pyqqUWIWwirxkgIG4oEc6vl6E60wEGNNC2n5yxiDukBSiKx=w1704-h958-no">
            <a:extLst>
              <a:ext uri="{FF2B5EF4-FFF2-40B4-BE49-F238E27FC236}">
                <a16:creationId xmlns:a16="http://schemas.microsoft.com/office/drawing/2014/main" id="{2D48472F-FD90-4B13-AA76-E5A122631C6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280" t="8539" r="27262" b="12032"/>
          <a:stretch/>
        </p:blipFill>
        <p:spPr bwMode="auto">
          <a:xfrm rot="170616">
            <a:off x="-5178713" y="-1569248"/>
            <a:ext cx="4430398" cy="425813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2" name="Picture 6" descr="https://lh3.googleusercontent.com/mya32-CBiG-NCsZ-XGQT8_VreWR43RqGOejMVfB7ixfGltWxhp7fQ69UQJQl61PyIkzhqARZz6hA_IJOTGItUdaJkIO269L7_fiTtmV3FGyvk-n4_XsEBB2Y8fB0tpzDIxy7gGPsgr-ItLtpW_GydeIjCR4b-TNbj8eWaOFtwGg47q1krpSP738dwjTMDPfnv93pFeUYsNWgk3LDqxhr44cT2Fvo6Hr6bbV51B4HvINz-ULxZoKK-aBYF_1gr8MaXHPezWz45d9bqbPdiUe2qLg-feajlDVSvdUnQ8WtGrlXEZyQHJi2ZqmrEY78GoRVIhi2RBdO1Skasfcdt1aXu_IC26dzlfCQM20uyc-DbBG6SVeZ76Av8Tl1djNZ2UjbtHkp7y4MMkxeeZqxs-S2CoEKzQNRQ5DXl1ssOEwvwd7in5l2O8xD824funjZdqo8iWKVPejiiLYuH_8Ox5tZFO9CxX-MXotHXOuUwm1PxqJUFYnhELCc5EjSm9ivGCDJzfquQzpd8aM8B88pVCi3hSNa5Ncv1V76kekizgP6br-L3uppmtARQMK_q510obj6jJ01jyMLGbgUr6jUGkudUUUrDRr812shjp16BnTv-7vYByQUyrN7jEBE5EuNinRz6RwsSsv3bm7KAQ1RkmJmdCrrUHiIQ8lk=w1704-h958-no">
            <a:extLst>
              <a:ext uri="{FF2B5EF4-FFF2-40B4-BE49-F238E27FC236}">
                <a16:creationId xmlns:a16="http://schemas.microsoft.com/office/drawing/2014/main" id="{82709EEE-2660-4BFE-9F0C-4CC965919A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48391">
            <a:off x="-4692855" y="7351946"/>
            <a:ext cx="7664414" cy="4308572"/>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4" name="Picture 8" descr="https://lh3.googleusercontent.com/gzzBGt_Ejz0MC-SpnQaaY7X3F7ZlgQ9vEKuhnL0xMnI2Fn4vNMiPGTRIQxFJOIFJkLNtH2eaC8Lu5ouk_V9RgwTw8bmVmkiqCfFpzlEEaBD-c3TrgVcx2JfkKbTDCCnt9Z7EA1orZpX5o65fmu3CVorUKMaDGsSbTBRdClDyHouVzY0rEB4x3OENXUjwGSAiYYEvqoCWH50Gvm3gZ_IwBsJn2AineUN0zAxCzR1ex3Vuzdi-BR2xQ8nB21_XUn-D_sErTcA-0j_FXF_KcxlCylNEw8NhHjKAIfSxEfQA-iz7veCRUaykVFiQUCxxWnTHdpBgajJYCJy5S-PnMyTkEvrJnuMuTrI8R--xdnHLL59Tpy4A9-wLh50HJlCR8d4efcFXRERq5VijilmLpTllBDgOlIAoid_t59dEzJ241uphlCYWNcxwj-fIM8A7Q3tqt-gl0BY-X4FGyyCN2SkXob0HfdZFgnRKzUVULu3YnW-hOdF8tQN7C5RYjlbZt02BG_RzaZ3xIrWpJHK1jZLClKvnlo3LNsIUQDNUk8P75uQQ-JryfqgOUXYUHQ3sRMrDdgvok_EAD-h0rNBszh2X55cLks5NRUPmW-vfL3tmF_G_yOqgOjsXyyPihCTg9WS22MibIGhrbQz1cWGzCYsUi6SDWWOYiob9=w1704-h958-no">
            <a:extLst>
              <a:ext uri="{FF2B5EF4-FFF2-40B4-BE49-F238E27FC236}">
                <a16:creationId xmlns:a16="http://schemas.microsoft.com/office/drawing/2014/main" id="{84CDE463-8572-4F75-BA23-0BC4A84CCC1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7446" t="15437" r="50854" b="5859"/>
          <a:stretch/>
        </p:blipFill>
        <p:spPr bwMode="auto">
          <a:xfrm rot="21371613">
            <a:off x="-5688378" y="-2752098"/>
            <a:ext cx="3019028" cy="421363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6" name="Picture 10" descr="https://lh3.googleusercontent.com/m3jIlNtKMYy2hFh-RUIz9Tl9sgBWu50K6TJ8CkRUq4m5ojINVJzciZcvmJzWWeWmL6otpK5nUhT7ONEQhlz9VeLuhDbBw-0WNS1F33ZJU0u0933-clkzp3ZPKeXH0XKbJUWdJ4rfMeL4ToNcSHdJAvJZwsHDTSpev1AJB-HwxFkra02EdCpfdepaJEtKvYZpYBxzE4BojuiBmQFt0e40dslmEj0CqCDyrGvq-GGOkJhlZX4gtGOTSyfClxzFCTZCzHBIjW-9xElQg36Vxi0wLQnPF173PaXc3KsqQDKlmhI0bIKMbm9RFynEWRB-78uKEMMCmzNK3yWgZSVWYBTGepU7fHVrrW6aMUsg9rHXmesd510pPFOjmJKObSo2ecAStLACddTvW-S19H0kRGUmrN5hCjy7rzjVgQFa-p4HVJHqUHm6QCJW4ec-ca86nKXHyAaGbAWNZQYyHIVZxu8xAOBdvKpgFJ-GerlimDaazQXQQ4MZbEuBqDNrh0J0dE__lYxhT3OzJPPkxJGRvyPv8d6vFIiDrLxBKyMUj6EWOYv7XimgArSlJCNtIICtn9m2x-6uLxm7vWHTRAPTIF2uEJVvbfZRMx_foIkoNn6MEvRwV_VpfeGlGGwDMrlVxFYACYDsvJ9_IHI7XNWkmtsEDJRcHwVBeYAF=w1704-h958-no">
            <a:extLst>
              <a:ext uri="{FF2B5EF4-FFF2-40B4-BE49-F238E27FC236}">
                <a16:creationId xmlns:a16="http://schemas.microsoft.com/office/drawing/2014/main" id="{D19E1BC5-2408-4779-830C-8DE4285B52D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07845" y="5811022"/>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7" name="Grafik 6" descr="Ein Bild, das drinnen, Raum, lebend, erleuchtet enthält.&#10;&#10;Automatisch generierte Beschreibung">
            <a:extLst>
              <a:ext uri="{FF2B5EF4-FFF2-40B4-BE49-F238E27FC236}">
                <a16:creationId xmlns:a16="http://schemas.microsoft.com/office/drawing/2014/main" id="{5170E900-97EA-4ED5-8FFA-27B36DCF1C02}"/>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7056897" y="-11281845"/>
            <a:ext cx="9144000" cy="5143500"/>
          </a:xfrm>
          <a:prstGeom prst="rect">
            <a:avLst/>
          </a:prstGeom>
        </p:spPr>
      </p:pic>
      <p:pic>
        <p:nvPicPr>
          <p:cNvPr id="29714" name="Picture 18" descr="https://lh3.googleusercontent.com/n-G76NNnAejlMyx7WvIcoBOvK9kO78S1ATATnFkFCDE-B76eJRGioeu7H7t2Z47KUNqQ5CjowsG5XlTS3-t2BxP3oljMqA4e48cXiP8iqcB_ZHeRHedY8V6lRTCSVuuiJV-8J6XEq6tD1SxDsmcUA6eCbFvnLacquv3WR7VgkZdhSFs3Bo_mzLFvfEPllAQEB1Y7_9zJh9I0dOEL2nQBve7ueME0T10PF5q2pikjcOaEjsGy19XTxp3SeGc1C5JYty_I5BcBPNCPeWU9esCARJlGXgaFMJRWfejC1X2xbSFkv-3KXyZ24kZORRyFVcU40aKPuBquFS_IUmympFcRXUamXmFdnc3AdKnRk-CcYvsKwqQcnKmFHX4gQF3oa1aNo_t2IAWQy8zGD07eS4nvqDDHAA8C0NijeVNq1OKssQ9XVUChnesgB6jjDVtOuPSjAx0JP_O8K8HI-hdBgTaP4KWLq4ZNQ_DE72yf8kRqnGiCQ5LPOafZBgcfZHjAncaNWqNbyHkuGHreJaAn9IVpwYIfmwKvuXXTPeGUaz3ulGStm2ThoOO_AIFV8Hh627sV9cghz-gSE7KsXL9Fhq4h80p2fRcXl8skSqGnnQCWQhmLqqd6ESxv5Qj9MqFy-9SeAW_kpoCCIDKEjx2REFOo46Ene2x_jzmC=w539-h958-no">
            <a:extLst>
              <a:ext uri="{FF2B5EF4-FFF2-40B4-BE49-F238E27FC236}">
                <a16:creationId xmlns:a16="http://schemas.microsoft.com/office/drawing/2014/main" id="{AC575247-FCB9-4651-A49A-5894CC92F2E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631283" y="7251700"/>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https://download.kalt.name/abiball-2017_001/abiball-2017_001.jpg">
            <a:extLst>
              <a:ext uri="{FF2B5EF4-FFF2-40B4-BE49-F238E27FC236}">
                <a16:creationId xmlns:a16="http://schemas.microsoft.com/office/drawing/2014/main" id="{B4608CE8-24DE-4310-98C7-B10E974DF7B5}"/>
              </a:ext>
            </a:extLst>
          </p:cNvPr>
          <p:cNvPicPr>
            <a:picLocks noChangeAspect="1" noChangeArrowheads="1"/>
          </p:cNvPicPr>
          <p:nvPr/>
        </p:nvPicPr>
        <p:blipFill>
          <a:blip r:embed="rId11" cstate="hqprint">
            <a:extLst>
              <a:ext uri="{28A0092B-C50C-407E-A947-70E740481C1C}">
                <a14:useLocalDpi xmlns:a14="http://schemas.microsoft.com/office/drawing/2010/main" val="0"/>
              </a:ext>
            </a:extLst>
          </a:blip>
          <a:srcRect/>
          <a:stretch>
            <a:fillRect/>
          </a:stretch>
        </p:blipFill>
        <p:spPr bwMode="auto">
          <a:xfrm>
            <a:off x="18451845" y="-10096268"/>
            <a:ext cx="6019800" cy="4013200"/>
          </a:xfrm>
          <a:prstGeom prst="rect">
            <a:avLst/>
          </a:prstGeom>
          <a:noFill/>
          <a:extLst>
            <a:ext uri="{909E8E84-426E-40DD-AFC4-6F175D3DCCD1}">
              <a14:hiddenFill xmlns:a14="http://schemas.microsoft.com/office/drawing/2010/main">
                <a:solidFill>
                  <a:srgbClr val="FFFFFF"/>
                </a:solidFill>
              </a14:hiddenFill>
            </a:ext>
          </a:extLst>
        </p:spPr>
      </p:pic>
      <p:pic>
        <p:nvPicPr>
          <p:cNvPr id="29720" name="Picture 24" descr="https://lh3.googleusercontent.com/b-eIQq3zwatNt2XbWgYQwqggRx9fo8jXJaFwJNzprxhtJcNLZOit8GJsxvMfi_7ppZflb8iNXHYHOPa6DBAwtrxXEd10vxX4WB4XpZXimOLDkyAnhxO55baGkxvrt7MGtV-zbuj4ETbD_T73zq9njlB565ON2AoxjvOdPb7yVOeM5Tybhgt3FubxP2HRAMK4DebUDW1YMIY2gAXNd8vNsGKtsrOVURPFAa-k7-lm96t_KgklgR1seLBfV4itdkkFx5hQGwP4w2cljuXLaaWT_C6ntqXwpk-_rTByqIHrSAH5P3HP01veBdq1twvyUW3ibLAxFlqrex5iD6zOUKvgO98F4PhlpS-ixKo41hTod3CpmZEnSmyFgejdrds06zFcq5pdf3-8TIonbvpi5_BlfA-89geM_hI1EDRUK5Ct6v2J5zjXZWEss4hQa9ZfbTpVI1crJq4Jvicxyh17VdyVBiPYt8DhkwWMHgHAVk7OxBr1CcRAB7Bgihy2aWFEidy2HU9lXes7v3ib22mSD_oMOwVECfFh9PA_e4CFtVl4-GI9wAEnQ99rM3nNrYPlHOf6jAmRnPcAjivtFj1e_XpDd4aBeXz3_kwKPsyuYEAfY0OvWnXwQlyjw5pvmOWG9gvogbHdUHsdV_lB664eV9VeZZo4Oi3JiMt_=w1704-h958-no">
            <a:extLst>
              <a:ext uri="{FF2B5EF4-FFF2-40B4-BE49-F238E27FC236}">
                <a16:creationId xmlns:a16="http://schemas.microsoft.com/office/drawing/2014/main" id="{348F295E-F8EB-4093-AB3B-59721DF773F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209585" y="1183516"/>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2" name="Picture 26" descr="https://lh3.googleusercontent.com/WESdmMC_NX75DREVIvIkK_eu5F1mfxEkoftGa8cybZwIKuQKx5qBZbRAJLazZcWuGlp9wGGXPsCUUIbu4QR68bukL3NNZQMbh5ztzAUbupBDJTog-vecSFuJphrCKw8LA8kVWsy0IeXA6JJrTWkXpJUN1OS6AI-Kh_WmEbnv2lygNReh8eCdct6p6Ree7ebu5C73dqucM7a3Dj27-t5sgCFpLLjpAWlXMhGLC6nQCXc7q7RtA1tShXgV9CP0ASDwiKZAQTcNRFdaI8P7sLMm1iikeIuSOk3hizWRq1eTiJdJUOx7LPZaY_zqm7yhbKZQk04PVoenhg4-7wlToNET9-0yEpIQ7i80NepRcOJ8z_EfldYEOG4ZpgCHm-eLIN3is_BC20noKiiG3QAIDovHe_yM6pNQvFkyjJjpY2bGNyzraaaIfhewcqmzKSVjjFyh1Ft6WrtJ4a0AIxcTArYQsvs94WlPVRu5zEkKGZRSxMnVKkhnh4nqO517ZPHfo9UfQWLfw72OOIW3swfkKpj4E6CjYp6Gpkauvqx1c8BC1PkD_1hKOMXhasqe1Z6ckcZ5FNhRKwyz5lY6q7f_HkUkuILb8Qk_MWqrMaTdlmgdhQPL6nzUMaP0E2OIyn-0EKe4VIe1JAqOaT6UkrhLoqur8hiPHsDdiLRg=w539-h958-no">
            <a:extLst>
              <a:ext uri="{FF2B5EF4-FFF2-40B4-BE49-F238E27FC236}">
                <a16:creationId xmlns:a16="http://schemas.microsoft.com/office/drawing/2014/main" id="{68D201F2-9BFB-4247-AF80-40E27DE3764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4291706" y="4470391"/>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9724" name="Picture 28" descr="https://lh3.googleusercontent.com/dNjixXlEVppQVloWUrOY1Hzw1QMnF8trHUEnmg-4oceoJkH3KMcxRQfRs1BNo5LTnF9VLnoPk60APHrfsCOatmtejkCi3dyn32OSEW0XEOfWzXQdEYbI9bNcwTEJEd4nCBWt7-wLZ9Ox-_wZm9uNC0ik5ZpymcWdoZIophKWJIv-wtcqkT_cB9axGdauTA3pBwVXFdE9m4B9FXeRRusPg4qxwGLk3zklF8gYLeDi9QVCRnggtVvh-HkyXYHAS6BxDV3oYtjGnqDfBJYKdcsd8vlYX7QNkTWrLaYSw4pAkfD3EBFW9344FBkI9otBb0WQ7KLxLzdMYxnR5hV8xiSs2wmc3kkOwG42mN7OoBskdYOINyneYQwKPJdJOqtAfWUIacKiGJadjuCFGuegu8DhDQg8O-PzDFhJGI93Q48FvseJIbcBrqUUcScqR7qD7KYLf0t9o74Qwlnd7RDMbVW1dD33oCB7OBVMKOQ96wBxuJFPbGbNEh7I1FDYqgVly1jKgX_Ae_l7f-jgNIP7s5q2X3oyqxHJ4B4BtN_iDX6rQRj6m0L5JN2dW5OnLzpRXAzCjhcJZojUau_idBCUZj91TgjjKPnBrvky5s8W10BVBqhRb-5ByUyUuSfv7enIQnQRbwsJzGSFO8Jb1lev7Jf55m2-_36JQvFl=w1704-h958-no">
            <a:extLst>
              <a:ext uri="{FF2B5EF4-FFF2-40B4-BE49-F238E27FC236}">
                <a16:creationId xmlns:a16="http://schemas.microsoft.com/office/drawing/2014/main" id="{33766DC7-46C4-451F-98BC-9F9156148A6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1933984" y="4681537"/>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6" name="Picture 30" descr="https://lh3.googleusercontent.com/PhFQamMI7vKkenfbxkFfz8vso8FXcfwtIrSRYoM6aFPQHK0PrFoWMouu_BeIiy0XoZ5nbXsbAAoSmCymjYe7dG_gyYBeE-QmbdWO5dVUweSnuigUsQCeU5kKYml96N5qZ4XECaPD4YHJ9q6mWJKbWQqVcfeOSAsbSSas3B4DbziRawrtfdjJH-CocvZuhSuUIJNaiS-C6LgGTlQdwqhOkMZ0Bd7Kz2f8NOFbddl6uD4-IdgIX0CKQiesTmhMqq5K0y7IM8IueuQMUxlZvt3_G6nUNNERj1Ye9R3YBkA4RZZiHDC1gRyURmGLnblWGT9Dt8uiGAJM3CH3ygtXkCyZom7hQNAZ1CcSxmROpyTLzgCW5Al01o-LUA8oFZ5Al2pbIcthx7kzUnDxYLf2qJL3d_WrSVNIE_HxTeujUaq4rCrUPgcSgiQ_PHvNOb7Mvo7VTFuE6mfM08ebmyTJJiExVlNhPhadHCEf1jvTYZNt7qOgT4ZZLFHiygWUeP4RppCIgv4_hgYGV3smzBL1CDGo2ON463FMzaAM6ieyYLyKcHxhM393jO_0aoDroh7_z72iLMr06gY48L7HjgV8ll2csM1ny0OI-sro2XFu0MNIguOs5Lg8ZWg810xqWTk5_rS8df1FLxUVM5BT6XBUPfFFsZXJZb3jdXYw=w1438-h958-no">
            <a:extLst>
              <a:ext uri="{FF2B5EF4-FFF2-40B4-BE49-F238E27FC236}">
                <a16:creationId xmlns:a16="http://schemas.microsoft.com/office/drawing/2014/main" id="{690A034F-0F57-4266-BF81-3D13BB5694B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rot="156733">
            <a:off x="1129840" y="1802363"/>
            <a:ext cx="6884319" cy="4589546"/>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28" name="Picture 32" descr="https://lh3.googleusercontent.com/SGzkUBGgk1vlDPnRxwYqphBXXmSOGXPRv1J1e6dkk6GqCT5jWpDKO4eQrlF_RuRnHKsBFx1DsdrHLI3pSwuFyqMBZsYaIxrKFr-XLt73OkbdaOt77h7eOubTui6ag5ckfqZNMm_nkD6QObrLmA_JaaAAEO7E_b6D9iKrqBSMGzwZXK1VpTXfPlYagOZGDsK3PAzIrBnmbMlSnLahhkVY4tobOvctyhmhblmj-7Amu1rLeU1LflH-R0cUqyRpYCx30DRYzF0qBxXbU3MFPu13kH6Sa_REy7ElXlHLMlBJ3ZciJqUBsU_IBfza67Slx9YgOypeHmwOr2OoWhEsICHxIVP3FmHAoDo_hyEaF2IVRo5hY9z005KD5nst936a91YAJ4j-HZppr7btFDVni2xdPQpnqRiRek9SybrAeftMa5QmAnToeaeBTGkVEepgp39N-e4DbGUD3rTQmjGteLJT4tv-VvG9IdPrRs8FCE-9BJYSEDtsO7yN_1qci-7s7TZcBYRpsjTSNsgFt6Pxe09055L4HyRrF6J0DpY6_xHKdS0DKXwOUMcPbHB373W3aZ8A7J6sIzPGs-YkROd3fhie0Qv61YTt8uZ7oSEjVenb7cE1Z06Dsw1Ur7H0QND3rWT7iNmQot-fwg89to_f17z8c7Pip7TIp-Fp=w1704-h958-no">
            <a:extLst>
              <a:ext uri="{FF2B5EF4-FFF2-40B4-BE49-F238E27FC236}">
                <a16:creationId xmlns:a16="http://schemas.microsoft.com/office/drawing/2014/main" id="{78422982-4C01-4403-9862-B0F4890A06AA}"/>
              </a:ext>
            </a:extLst>
          </p:cNvPr>
          <p:cNvPicPr>
            <a:picLocks noChangeAspect="1" noChangeArrowheads="1"/>
          </p:cNvPicPr>
          <p:nvPr/>
        </p:nvPicPr>
        <p:blipFill rotWithShape="1">
          <a:blip r:embed="rId16">
            <a:extLst>
              <a:ext uri="{BEBA8EAE-BF5A-486C-A8C5-ECC9F3942E4B}">
                <a14:imgProps xmlns:a14="http://schemas.microsoft.com/office/drawing/2010/main">
                  <a14:imgLayer r:embed="rId17">
                    <a14:imgEffect>
                      <a14:brightnessContrast bright="20000"/>
                    </a14:imgEffect>
                  </a14:imgLayer>
                </a14:imgProps>
              </a:ext>
              <a:ext uri="{28A0092B-C50C-407E-A947-70E740481C1C}">
                <a14:useLocalDpi xmlns:a14="http://schemas.microsoft.com/office/drawing/2010/main" val="0"/>
              </a:ext>
            </a:extLst>
          </a:blip>
          <a:srcRect t="12367" r="38163" b="12858"/>
          <a:stretch/>
        </p:blipFill>
        <p:spPr bwMode="auto">
          <a:xfrm rot="21423464">
            <a:off x="-8188255" y="-1279955"/>
            <a:ext cx="6907288" cy="469540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27420511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446504" y="36160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87274" y="1018700"/>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560804" y="77535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pic>
        <p:nvPicPr>
          <p:cNvPr id="29698" name="Picture 2" descr="https://lh3.googleusercontent.com/ILgdm-CzzaFXzErdxbL0PUwcVX0IpAGQsG9cyHlV8OU8GgksPcAMBRGK6qOF8NuFEAKkRx2wDzYjSYiwvZ0ksyiXhJhZ_rjfaqzVAqUISLA4WkTVrKyk1ccE2s9akzTOYuJNmzJJqSr9uS0JnHlv0XEGjWPWtyEW7-bxVy1NO_takjUwprobaFL30_VZO1JTquyWz2L0W76-2WZoA3ZzdFts1BXrcVZxC3LK-uGcGmQVc6uEybBacxX2EKQQMQcBwi3ZS87AhAY05sgwXimk3POKTrCqCbIUtnWoPKESCyRNLRH4JE0Fpmyw-IF9euaULmn1mnpK4bemdUpuA7_zhwdpdLhR91MK1-cqG6uHXMcU4IdtUOPNEZRipEv-WnjH6jpEoAFDtM4zZVpv-mBZh4eMRu_kzRZxKoH8PBGMwG9z2Vm8G-DU9hLToi_WdTt7C0F8cxhfE20Ivh0oldYe18IY9xG0AUii-hmtopioRgK6YbffpzhbUU54NQMvJAdC9rZ4VaoyO7G3hf13s-4wIqE0QqysMcu2_9LP41Kd9kugM8WTVdImzXVDuAyxJpDC2Xw7kaId6fGjhlUk-4BTbIQGRNSEgmrrBsK0fe0MykCBb9x0gP_M6SLERsuDb7XaZZSODk9zTG9aCULb6fjYJ9Ph9yf1jo07=w1704-h958-no">
            <a:extLst>
              <a:ext uri="{FF2B5EF4-FFF2-40B4-BE49-F238E27FC236}">
                <a16:creationId xmlns:a16="http://schemas.microsoft.com/office/drawing/2014/main" id="{73E04638-75F3-406C-96B3-6BA4B29370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444949">
            <a:off x="-9111743" y="2141652"/>
            <a:ext cx="7740378" cy="435127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0" name="Picture 4" descr="https://lh3.googleusercontent.com/lT92wE44FmGPOy2CcZvJvqUxENasScy2oSriZOhNp60aF34D0tTFTSM05Mnpgcvn2YZHio-mm4mCPcqbW2aM2h9aIDAEpPNIgd6ZWss99GKR20dzCRI4mKPFvErJQQLlnS8GaHlf6M_PwNHcla6Z_7fKcmpPRPR9bjraBxPEhuh0MKyb0lBu2nqoYxsPTQogSrqORQ3nfwvlTH1Gu57daFy0bKrUgR2eibFVEV4r1Rjndrt7mLq9f3vXNDPWMLW8_N-IqGpz1n3nBZ5M0Q7gJOfEDF6yVObat9GFnZEC5_LsOeYFvksuMUaEGlYINNeShiAuf9Oj7tgdMs_r-ruasz3iPtbOki7Rf0FUbqcOr_KtxhevKrk8ygNU0stQrmwfP74F1MIiU3nJIaetH4ZxERnjc-3RuJmwUsxjbxad_ZCg1kQXbHt7YQjZQvt-XHwVH4B8IeUhUErG-Nky5LJU0LChMG_RwoIJbVaFKXibEQSD9dYqXNFleWBtanS15pvGZCC9xdiKCELghtr4aBjwV2VMqtuxEiQU1a3cR60gmNxDonx30KaNKz53wPerkmOED-V0262Pjn_C7tIYm97ekGKF5ESp0HGsK-KCcWLTP_-9T7TS5pyqqUWIWwirxkgIG4oEc6vl6E60wEGNNC2n5yxiDukBSiKx=w1704-h958-no">
            <a:extLst>
              <a:ext uri="{FF2B5EF4-FFF2-40B4-BE49-F238E27FC236}">
                <a16:creationId xmlns:a16="http://schemas.microsoft.com/office/drawing/2014/main" id="{2D48472F-FD90-4B13-AA76-E5A122631C6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280" t="8539" r="27262" b="12032"/>
          <a:stretch/>
        </p:blipFill>
        <p:spPr bwMode="auto">
          <a:xfrm rot="170616">
            <a:off x="-5178713" y="-1569248"/>
            <a:ext cx="4430398" cy="4258138"/>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2" name="Picture 6" descr="https://lh3.googleusercontent.com/mya32-CBiG-NCsZ-XGQT8_VreWR43RqGOejMVfB7ixfGltWxhp7fQ69UQJQl61PyIkzhqARZz6hA_IJOTGItUdaJkIO269L7_fiTtmV3FGyvk-n4_XsEBB2Y8fB0tpzDIxy7gGPsgr-ItLtpW_GydeIjCR4b-TNbj8eWaOFtwGg47q1krpSP738dwjTMDPfnv93pFeUYsNWgk3LDqxhr44cT2Fvo6Hr6bbV51B4HvINz-ULxZoKK-aBYF_1gr8MaXHPezWz45d9bqbPdiUe2qLg-feajlDVSvdUnQ8WtGrlXEZyQHJi2ZqmrEY78GoRVIhi2RBdO1Skasfcdt1aXu_IC26dzlfCQM20uyc-DbBG6SVeZ76Av8Tl1djNZ2UjbtHkp7y4MMkxeeZqxs-S2CoEKzQNRQ5DXl1ssOEwvwd7in5l2O8xD824funjZdqo8iWKVPejiiLYuH_8Ox5tZFO9CxX-MXotHXOuUwm1PxqJUFYnhELCc5EjSm9ivGCDJzfquQzpd8aM8B88pVCi3hSNa5Ncv1V76kekizgP6br-L3uppmtARQMK_q510obj6jJ01jyMLGbgUr6jUGkudUUUrDRr812shjp16BnTv-7vYByQUyrN7jEBE5EuNinRz6RwsSsv3bm7KAQ1RkmJmdCrrUHiIQ8lk=w1704-h958-no">
            <a:extLst>
              <a:ext uri="{FF2B5EF4-FFF2-40B4-BE49-F238E27FC236}">
                <a16:creationId xmlns:a16="http://schemas.microsoft.com/office/drawing/2014/main" id="{82709EEE-2660-4BFE-9F0C-4CC965919A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48391">
            <a:off x="-3651183" y="8330508"/>
            <a:ext cx="7664414" cy="4308572"/>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4" name="Picture 8" descr="https://lh3.googleusercontent.com/gzzBGt_Ejz0MC-SpnQaaY7X3F7ZlgQ9vEKuhnL0xMnI2Fn4vNMiPGTRIQxFJOIFJkLNtH2eaC8Lu5ouk_V9RgwTw8bmVmkiqCfFpzlEEaBD-c3TrgVcx2JfkKbTDCCnt9Z7EA1orZpX5o65fmu3CVorUKMaDGsSbTBRdClDyHouVzY0rEB4x3OENXUjwGSAiYYEvqoCWH50Gvm3gZ_IwBsJn2AineUN0zAxCzR1ex3Vuzdi-BR2xQ8nB21_XUn-D_sErTcA-0j_FXF_KcxlCylNEw8NhHjKAIfSxEfQA-iz7veCRUaykVFiQUCxxWnTHdpBgajJYCJy5S-PnMyTkEvrJnuMuTrI8R--xdnHLL59Tpy4A9-wLh50HJlCR8d4efcFXRERq5VijilmLpTllBDgOlIAoid_t59dEzJ241uphlCYWNcxwj-fIM8A7Q3tqt-gl0BY-X4FGyyCN2SkXob0HfdZFgnRKzUVULu3YnW-hOdF8tQN7C5RYjlbZt02BG_RzaZ3xIrWpJHK1jZLClKvnlo3LNsIUQDNUk8P75uQQ-JryfqgOUXYUHQ3sRMrDdgvok_EAD-h0rNBszh2X55cLks5NRUPmW-vfL3tmF_G_yOqgOjsXyyPihCTg9WS22MibIGhrbQz1cWGzCYsUi6SDWWOYiob9=w1704-h958-no">
            <a:extLst>
              <a:ext uri="{FF2B5EF4-FFF2-40B4-BE49-F238E27FC236}">
                <a16:creationId xmlns:a16="http://schemas.microsoft.com/office/drawing/2014/main" id="{84CDE463-8572-4F75-BA23-0BC4A84CCC1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7446" t="15437" r="50854" b="5859"/>
          <a:stretch/>
        </p:blipFill>
        <p:spPr bwMode="auto">
          <a:xfrm rot="21371613">
            <a:off x="-5688378" y="-2752098"/>
            <a:ext cx="3019028" cy="421363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06" name="Picture 10" descr="https://lh3.googleusercontent.com/m3jIlNtKMYy2hFh-RUIz9Tl9sgBWu50K6TJ8CkRUq4m5ojINVJzciZcvmJzWWeWmL6otpK5nUhT7ONEQhlz9VeLuhDbBw-0WNS1F33ZJU0u0933-clkzp3ZPKeXH0XKbJUWdJ4rfMeL4ToNcSHdJAvJZwsHDTSpev1AJB-HwxFkra02EdCpfdepaJEtKvYZpYBxzE4BojuiBmQFt0e40dslmEj0CqCDyrGvq-GGOkJhlZX4gtGOTSyfClxzFCTZCzHBIjW-9xElQg36Vxi0wLQnPF173PaXc3KsqQDKlmhI0bIKMbm9RFynEWRB-78uKEMMCmzNK3yWgZSVWYBTGepU7fHVrrW6aMUsg9rHXmesd510pPFOjmJKObSo2ecAStLACddTvW-S19H0kRGUmrN5hCjy7rzjVgQFa-p4HVJHqUHm6QCJW4ec-ca86nKXHyAaGbAWNZQYyHIVZxu8xAOBdvKpgFJ-GerlimDaazQXQQ4MZbEuBqDNrh0J0dE__lYxhT3OzJPPkxJGRvyPv8d6vFIiDrLxBKyMUj6EWOYv7XimgArSlJCNtIICtn9m2x-6uLxm7vWHTRAPTIF2uEJVvbfZRMx_foIkoNn6MEvRwV_VpfeGlGGwDMrlVxFYACYDsvJ9_IHI7XNWkmtsEDJRcHwVBeYAF=w1704-h958-no">
            <a:extLst>
              <a:ext uri="{FF2B5EF4-FFF2-40B4-BE49-F238E27FC236}">
                <a16:creationId xmlns:a16="http://schemas.microsoft.com/office/drawing/2014/main" id="{D19E1BC5-2408-4779-830C-8DE4285B52D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07845" y="5811022"/>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7" name="Grafik 6" descr="Ein Bild, das drinnen, Raum, lebend, erleuchtet enthält.&#10;&#10;Automatisch generierte Beschreibung">
            <a:extLst>
              <a:ext uri="{FF2B5EF4-FFF2-40B4-BE49-F238E27FC236}">
                <a16:creationId xmlns:a16="http://schemas.microsoft.com/office/drawing/2014/main" id="{5170E900-97EA-4ED5-8FFA-27B36DCF1C02}"/>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7056897" y="-11281845"/>
            <a:ext cx="9144000" cy="5143500"/>
          </a:xfrm>
          <a:prstGeom prst="rect">
            <a:avLst/>
          </a:prstGeom>
        </p:spPr>
      </p:pic>
      <p:pic>
        <p:nvPicPr>
          <p:cNvPr id="29714" name="Picture 18" descr="https://lh3.googleusercontent.com/n-G76NNnAejlMyx7WvIcoBOvK9kO78S1ATATnFkFCDE-B76eJRGioeu7H7t2Z47KUNqQ5CjowsG5XlTS3-t2BxP3oljMqA4e48cXiP8iqcB_ZHeRHedY8V6lRTCSVuuiJV-8J6XEq6tD1SxDsmcUA6eCbFvnLacquv3WR7VgkZdhSFs3Bo_mzLFvfEPllAQEB1Y7_9zJh9I0dOEL2nQBve7ueME0T10PF5q2pikjcOaEjsGy19XTxp3SeGc1C5JYty_I5BcBPNCPeWU9esCARJlGXgaFMJRWfejC1X2xbSFkv-3KXyZ24kZORRyFVcU40aKPuBquFS_IUmympFcRXUamXmFdnc3AdKnRk-CcYvsKwqQcnKmFHX4gQF3oa1aNo_t2IAWQy8zGD07eS4nvqDDHAA8C0NijeVNq1OKssQ9XVUChnesgB6jjDVtOuPSjAx0JP_O8K8HI-hdBgTaP4KWLq4ZNQ_DE72yf8kRqnGiCQ5LPOafZBgcfZHjAncaNWqNbyHkuGHreJaAn9IVpwYIfmwKvuXXTPeGUaz3ulGStm2ThoOO_AIFV8Hh627sV9cghz-gSE7KsXL9Fhq4h80p2fRcXl8skSqGnnQCWQhmLqqd6ESxv5Qj9MqFy-9SeAW_kpoCCIDKEjx2REFOo46Ene2x_jzmC=w539-h958-no">
            <a:extLst>
              <a:ext uri="{FF2B5EF4-FFF2-40B4-BE49-F238E27FC236}">
                <a16:creationId xmlns:a16="http://schemas.microsoft.com/office/drawing/2014/main" id="{AC575247-FCB9-4651-A49A-5894CC92F2E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65594" y="7522347"/>
            <a:ext cx="3859213" cy="685800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3" name="Picture 2" descr="https://download.kalt.name/abiball-2017_001/abiball-2017_001.jpg">
            <a:extLst>
              <a:ext uri="{FF2B5EF4-FFF2-40B4-BE49-F238E27FC236}">
                <a16:creationId xmlns:a16="http://schemas.microsoft.com/office/drawing/2014/main" id="{B4608CE8-24DE-4310-98C7-B10E974DF7B5}"/>
              </a:ext>
            </a:extLst>
          </p:cNvPr>
          <p:cNvPicPr>
            <a:picLocks noChangeAspect="1" noChangeArrowheads="1"/>
          </p:cNvPicPr>
          <p:nvPr/>
        </p:nvPicPr>
        <p:blipFill>
          <a:blip r:embed="rId11" cstate="hqprint">
            <a:extLst>
              <a:ext uri="{28A0092B-C50C-407E-A947-70E740481C1C}">
                <a14:useLocalDpi xmlns:a14="http://schemas.microsoft.com/office/drawing/2010/main" val="0"/>
              </a:ext>
            </a:extLst>
          </a:blip>
          <a:srcRect/>
          <a:stretch>
            <a:fillRect/>
          </a:stretch>
        </p:blipFill>
        <p:spPr bwMode="auto">
          <a:xfrm>
            <a:off x="18451845" y="-10096268"/>
            <a:ext cx="6019800" cy="4013200"/>
          </a:xfrm>
          <a:prstGeom prst="rect">
            <a:avLst/>
          </a:prstGeom>
          <a:noFill/>
          <a:extLst>
            <a:ext uri="{909E8E84-426E-40DD-AFC4-6F175D3DCCD1}">
              <a14:hiddenFill xmlns:a14="http://schemas.microsoft.com/office/drawing/2010/main">
                <a:solidFill>
                  <a:srgbClr val="FFFFFF"/>
                </a:solidFill>
              </a14:hiddenFill>
            </a:ext>
          </a:extLst>
        </p:spPr>
      </p:pic>
      <p:pic>
        <p:nvPicPr>
          <p:cNvPr id="29720" name="Picture 24" descr="https://lh3.googleusercontent.com/b-eIQq3zwatNt2XbWgYQwqggRx9fo8jXJaFwJNzprxhtJcNLZOit8GJsxvMfi_7ppZflb8iNXHYHOPa6DBAwtrxXEd10vxX4WB4XpZXimOLDkyAnhxO55baGkxvrt7MGtV-zbuj4ETbD_T73zq9njlB565ON2AoxjvOdPb7yVOeM5Tybhgt3FubxP2HRAMK4DebUDW1YMIY2gAXNd8vNsGKtsrOVURPFAa-k7-lm96t_KgklgR1seLBfV4itdkkFx5hQGwP4w2cljuXLaaWT_C6ntqXwpk-_rTByqIHrSAH5P3HP01veBdq1twvyUW3ibLAxFlqrex5iD6zOUKvgO98F4PhlpS-ixKo41hTod3CpmZEnSmyFgejdrds06zFcq5pdf3-8TIonbvpi5_BlfA-89geM_hI1EDRUK5Ct6v2J5zjXZWEss4hQa9ZfbTpVI1crJq4Jvicxyh17VdyVBiPYt8DhkwWMHgHAVk7OxBr1CcRAB7Bgihy2aWFEidy2HU9lXes7v3ib22mSD_oMOwVECfFh9PA_e4CFtVl4-GI9wAEnQ99rM3nNrYPlHOf6jAmRnPcAjivtFj1e_XpDd4aBeXz3_kwKPsyuYEAfY0OvWnXwQlyjw5pvmOWG9gvogbHdUHsdV_lB664eV9VeZZo4Oi3JiMt_=w1704-h958-no">
            <a:extLst>
              <a:ext uri="{FF2B5EF4-FFF2-40B4-BE49-F238E27FC236}">
                <a16:creationId xmlns:a16="http://schemas.microsoft.com/office/drawing/2014/main" id="{348F295E-F8EB-4093-AB3B-59721DF773F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1552178" y="1157286"/>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2" name="Picture 26" descr="https://lh3.googleusercontent.com/WESdmMC_NX75DREVIvIkK_eu5F1mfxEkoftGa8cybZwIKuQKx5qBZbRAJLazZcWuGlp9wGGXPsCUUIbu4QR68bukL3NNZQMbh5ztzAUbupBDJTog-vecSFuJphrCKw8LA8kVWsy0IeXA6JJrTWkXpJUN1OS6AI-Kh_WmEbnv2lygNReh8eCdct6p6Ree7ebu5C73dqucM7a3Dj27-t5sgCFpLLjpAWlXMhGLC6nQCXc7q7RtA1tShXgV9CP0ASDwiKZAQTcNRFdaI8P7sLMm1iikeIuSOk3hizWRq1eTiJdJUOx7LPZaY_zqm7yhbKZQk04PVoenhg4-7wlToNET9-0yEpIQ7i80NepRcOJ8z_EfldYEOG4ZpgCHm-eLIN3is_BC20noKiiG3QAIDovHe_yM6pNQvFkyjJjpY2bGNyzraaaIfhewcqmzKSVjjFyh1Ft6WrtJ4a0AIxcTArYQsvs94WlPVRu5zEkKGZRSxMnVKkhnh4nqO517ZPHfo9UfQWLfw72OOIW3swfkKpj4E6CjYp6Gpkauvqx1c8BC1PkD_1hKOMXhasqe1Z6ckcZ5FNhRKwyz5lY6q7f_HkUkuILb8Qk_MWqrMaTdlmgdhQPL6nzUMaP0E2OIyn-0EKe4VIe1JAqOaT6UkrhLoqur8hiPHsDdiLRg=w539-h958-no">
            <a:extLst>
              <a:ext uri="{FF2B5EF4-FFF2-40B4-BE49-F238E27FC236}">
                <a16:creationId xmlns:a16="http://schemas.microsoft.com/office/drawing/2014/main" id="{68D201F2-9BFB-4247-AF80-40E27DE3764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4291706" y="4470391"/>
            <a:ext cx="38592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9724" name="Picture 28" descr="https://lh3.googleusercontent.com/dNjixXlEVppQVloWUrOY1Hzw1QMnF8trHUEnmg-4oceoJkH3KMcxRQfRs1BNo5LTnF9VLnoPk60APHrfsCOatmtejkCi3dyn32OSEW0XEOfWzXQdEYbI9bNcwTEJEd4nCBWt7-wLZ9Ox-_wZm9uNC0ik5ZpymcWdoZIophKWJIv-wtcqkT_cB9axGdauTA3pBwVXFdE9m4B9FXeRRusPg4qxwGLk3zklF8gYLeDi9QVCRnggtVvh-HkyXYHAS6BxDV3oYtjGnqDfBJYKdcsd8vlYX7QNkTWrLaYSw4pAkfD3EBFW9344FBkI9otBb0WQ7KLxLzdMYxnR5hV8xiSs2wmc3kkOwG42mN7OoBskdYOINyneYQwKPJdJOqtAfWUIacKiGJadjuCFGuegu8DhDQg8O-PzDFhJGI93Q48FvseJIbcBrqUUcScqR7qD7KYLf0t9o74Qwlnd7RDMbVW1dD33oCB7OBVMKOQ96wBxuJFPbGbNEh7I1FDYqgVly1jKgX_Ae_l7f-jgNIP7s5q2X3oyqxHJ4B4BtN_iDX6rQRj6m0L5JN2dW5OnLzpRXAzCjhcJZojUau_idBCUZj91TgjjKPnBrvky5s8W10BVBqhRb-5ByUyUuSfv7enIQnQRbwsJzGSFO8Jb1lev7Jf55m2-_36JQvFl=w1704-h958-no">
            <a:extLst>
              <a:ext uri="{FF2B5EF4-FFF2-40B4-BE49-F238E27FC236}">
                <a16:creationId xmlns:a16="http://schemas.microsoft.com/office/drawing/2014/main" id="{33766DC7-46C4-451F-98BC-9F9156148A6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7198569" y="4681537"/>
            <a:ext cx="9144000" cy="5140325"/>
          </a:xfrm>
          <a:prstGeom prst="rect">
            <a:avLst/>
          </a:prstGeom>
          <a:noFill/>
          <a:extLst>
            <a:ext uri="{909E8E84-426E-40DD-AFC4-6F175D3DCCD1}">
              <a14:hiddenFill xmlns:a14="http://schemas.microsoft.com/office/drawing/2010/main">
                <a:solidFill>
                  <a:srgbClr val="FFFFFF"/>
                </a:solidFill>
              </a14:hiddenFill>
            </a:ext>
          </a:extLst>
        </p:spPr>
      </p:pic>
      <p:pic>
        <p:nvPicPr>
          <p:cNvPr id="29726" name="Picture 30" descr="https://lh3.googleusercontent.com/PhFQamMI7vKkenfbxkFfz8vso8FXcfwtIrSRYoM6aFPQHK0PrFoWMouu_BeIiy0XoZ5nbXsbAAoSmCymjYe7dG_gyYBeE-QmbdWO5dVUweSnuigUsQCeU5kKYml96N5qZ4XECaPD4YHJ9q6mWJKbWQqVcfeOSAsbSSas3B4DbziRawrtfdjJH-CocvZuhSuUIJNaiS-C6LgGTlQdwqhOkMZ0Bd7Kz2f8NOFbddl6uD4-IdgIX0CKQiesTmhMqq5K0y7IM8IueuQMUxlZvt3_G6nUNNERj1Ye9R3YBkA4RZZiHDC1gRyURmGLnblWGT9Dt8uiGAJM3CH3ygtXkCyZom7hQNAZ1CcSxmROpyTLzgCW5Al01o-LUA8oFZ5Al2pbIcthx7kzUnDxYLf2qJL3d_WrSVNIE_HxTeujUaq4rCrUPgcSgiQ_PHvNOb7Mvo7VTFuE6mfM08ebmyTJJiExVlNhPhadHCEf1jvTYZNt7qOgT4ZZLFHiygWUeP4RppCIgv4_hgYGV3smzBL1CDGo2ON463FMzaAM6ieyYLyKcHxhM393jO_0aoDroh7_z72iLMr06gY48L7HjgV8ll2csM1ny0OI-sro2XFu0MNIguOs5Lg8ZWg810xqWTk5_rS8df1FLxUVM5BT6XBUPfFFsZXJZb3jdXYw=w1438-h958-no">
            <a:extLst>
              <a:ext uri="{FF2B5EF4-FFF2-40B4-BE49-F238E27FC236}">
                <a16:creationId xmlns:a16="http://schemas.microsoft.com/office/drawing/2014/main" id="{690A034F-0F57-4266-BF81-3D13BB5694B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rot="156733">
            <a:off x="-7352316" y="1096007"/>
            <a:ext cx="6667388" cy="4444925"/>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29728" name="Picture 32" descr="https://lh3.googleusercontent.com/SGzkUBGgk1vlDPnRxwYqphBXXmSOGXPRv1J1e6dkk6GqCT5jWpDKO4eQrlF_RuRnHKsBFx1DsdrHLI3pSwuFyqMBZsYaIxrKFr-XLt73OkbdaOt77h7eOubTui6ag5ckfqZNMm_nkD6QObrLmA_JaaAAEO7E_b6D9iKrqBSMGzwZXK1VpTXfPlYagOZGDsK3PAzIrBnmbMlSnLahhkVY4tobOvctyhmhblmj-7Amu1rLeU1LflH-R0cUqyRpYCx30DRYzF0qBxXbU3MFPu13kH6Sa_REy7ElXlHLMlBJ3ZciJqUBsU_IBfza67Slx9YgOypeHmwOr2OoWhEsICHxIVP3FmHAoDo_hyEaF2IVRo5hY9z005KD5nst936a91YAJ4j-HZppr7btFDVni2xdPQpnqRiRek9SybrAeftMa5QmAnToeaeBTGkVEepgp39N-e4DbGUD3rTQmjGteLJT4tv-VvG9IdPrRs8FCE-9BJYSEDtsO7yN_1qci-7s7TZcBYRpsjTSNsgFt6Pxe09055L4HyRrF6J0DpY6_xHKdS0DKXwOUMcPbHB373W3aZ8A7J6sIzPGs-YkROd3fhie0Qv61YTt8uZ7oSEjVenb7cE1Z06Dsw1Ur7H0QND3rWT7iNmQot-fwg89to_f17z8c7Pip7TIp-Fp=w1704-h958-no">
            <a:extLst>
              <a:ext uri="{FF2B5EF4-FFF2-40B4-BE49-F238E27FC236}">
                <a16:creationId xmlns:a16="http://schemas.microsoft.com/office/drawing/2014/main" id="{78422982-4C01-4403-9862-B0F4890A06AA}"/>
              </a:ext>
            </a:extLst>
          </p:cNvPr>
          <p:cNvPicPr>
            <a:picLocks noChangeAspect="1" noChangeArrowheads="1"/>
          </p:cNvPicPr>
          <p:nvPr/>
        </p:nvPicPr>
        <p:blipFill rotWithShape="1">
          <a:blip r:embed="rId16">
            <a:extLst>
              <a:ext uri="{BEBA8EAE-BF5A-486C-A8C5-ECC9F3942E4B}">
                <a14:imgProps xmlns:a14="http://schemas.microsoft.com/office/drawing/2010/main">
                  <a14:imgLayer r:embed="rId17">
                    <a14:imgEffect>
                      <a14:brightnessContrast bright="20000"/>
                    </a14:imgEffect>
                  </a14:imgLayer>
                </a14:imgProps>
              </a:ext>
              <a:ext uri="{28A0092B-C50C-407E-A947-70E740481C1C}">
                <a14:useLocalDpi xmlns:a14="http://schemas.microsoft.com/office/drawing/2010/main" val="0"/>
              </a:ext>
            </a:extLst>
          </a:blip>
          <a:srcRect t="12367" r="38163" b="12858"/>
          <a:stretch/>
        </p:blipFill>
        <p:spPr bwMode="auto">
          <a:xfrm rot="21423464">
            <a:off x="-8188255" y="-1279955"/>
            <a:ext cx="6907288" cy="4695400"/>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pic>
        <p:nvPicPr>
          <p:cNvPr id="3" name="Grafik 2" descr="Ein Bild, das Boden, drinnen, Tisch enthält.&#10;&#10;Automatisch generierte Beschreibung">
            <a:extLst>
              <a:ext uri="{FF2B5EF4-FFF2-40B4-BE49-F238E27FC236}">
                <a16:creationId xmlns:a16="http://schemas.microsoft.com/office/drawing/2014/main" id="{C4AEA79D-705D-4E3B-91A5-3D2EC3FEFDAA}"/>
              </a:ext>
            </a:extLst>
          </p:cNvPr>
          <p:cNvPicPr>
            <a:picLocks noChangeAspect="1"/>
          </p:cNvPicPr>
          <p:nvPr/>
        </p:nvPicPr>
        <p:blipFill>
          <a:blip r:embed="rId18">
            <a:extLst>
              <a:ext uri="{BEBA8EAE-BF5A-486C-A8C5-ECC9F3942E4B}">
                <a14:imgProps xmlns:a14="http://schemas.microsoft.com/office/drawing/2010/main">
                  <a14:imgLayer r:embed="rId19">
                    <a14:imgEffect>
                      <a14:brightnessContrast bright="20000"/>
                    </a14:imgEffect>
                  </a14:imgLayer>
                </a14:imgProps>
              </a:ext>
              <a:ext uri="{28A0092B-C50C-407E-A947-70E740481C1C}">
                <a14:useLocalDpi xmlns:a14="http://schemas.microsoft.com/office/drawing/2010/main" val="0"/>
              </a:ext>
            </a:extLst>
          </a:blip>
          <a:stretch>
            <a:fillRect/>
          </a:stretch>
        </p:blipFill>
        <p:spPr>
          <a:xfrm rot="21351088">
            <a:off x="647807" y="2041875"/>
            <a:ext cx="7604785" cy="4277692"/>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8085746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446504" y="36160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87274" y="1018700"/>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560804" y="77535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pic>
        <p:nvPicPr>
          <p:cNvPr id="9" name="Picture 18" descr="https://lh3.googleusercontent.com/n-G76NNnAejlMyx7WvIcoBOvK9kO78S1ATATnFkFCDE-B76eJRGioeu7H7t2Z47KUNqQ5CjowsG5XlTS3-t2BxP3oljMqA4e48cXiP8iqcB_ZHeRHedY8V6lRTCSVuuiJV-8J6XEq6tD1SxDsmcUA6eCbFvnLacquv3WR7VgkZdhSFs3Bo_mzLFvfEPllAQEB1Y7_9zJh9I0dOEL2nQBve7ueME0T10PF5q2pikjcOaEjsGy19XTxp3SeGc1C5JYty_I5BcBPNCPeWU9esCARJlGXgaFMJRWfejC1X2xbSFkv-3KXyZ24kZORRyFVcU40aKPuBquFS_IUmympFcRXUamXmFdnc3AdKnRk-CcYvsKwqQcnKmFHX4gQF3oa1aNo_t2IAWQy8zGD07eS4nvqDDHAA8C0NijeVNq1OKssQ9XVUChnesgB6jjDVtOuPSjAx0JP_O8K8HI-hdBgTaP4KWLq4ZNQ_DE72yf8kRqnGiCQ5LPOafZBgcfZHjAncaNWqNbyHkuGHreJaAn9IVpwYIfmwKvuXXTPeGUaz3ulGStm2ThoOO_AIFV8Hh627sV9cghz-gSE7KsXL9Fhq4h80p2fRcXl8skSqGnnQCWQhmLqqd6ESxv5Qj9MqFy-9SeAW_kpoCCIDKEjx2REFOo46Ene2x_jzmC=w539-h958-no">
            <a:extLst>
              <a:ext uri="{FF2B5EF4-FFF2-40B4-BE49-F238E27FC236}">
                <a16:creationId xmlns:a16="http://schemas.microsoft.com/office/drawing/2014/main" id="{19BA94C2-389C-4E14-96C5-AFF9CE0B51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5934608">
            <a:off x="2255139" y="-20888"/>
            <a:ext cx="4440971" cy="789181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14632828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8056402" y="-5496822"/>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490035" y="-1880187"/>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446504" y="361605"/>
            <a:ext cx="2369559"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Kleine</a:t>
            </a:r>
            <a:r>
              <a:rPr lang="de-DE" sz="3200" dirty="0">
                <a:effectLst>
                  <a:outerShdw blurRad="38100" dist="38100" dir="2700000" algn="tl">
                    <a:srgbClr val="000000">
                      <a:alpha val="43137"/>
                    </a:srgbClr>
                  </a:outerShdw>
                </a:effectLst>
                <a:latin typeface="+mj-lt"/>
              </a:rPr>
              <a:t> Schule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87274" y="1018700"/>
            <a:ext cx="303557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zum Großwerden</a:t>
            </a:r>
          </a:p>
        </p:txBody>
      </p:sp>
      <p:sp>
        <p:nvSpPr>
          <p:cNvPr id="48" name="Textfeld 47">
            <a:extLst>
              <a:ext uri="{FF2B5EF4-FFF2-40B4-BE49-F238E27FC236}">
                <a16:creationId xmlns:a16="http://schemas.microsoft.com/office/drawing/2014/main" id="{E64DE513-1CA1-4E6E-B8AE-970177A852BC}"/>
              </a:ext>
            </a:extLst>
          </p:cNvPr>
          <p:cNvSpPr txBox="1"/>
          <p:nvPr/>
        </p:nvSpPr>
        <p:spPr>
          <a:xfrm>
            <a:off x="560804" y="775358"/>
            <a:ext cx="1079526"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Feine</a:t>
            </a:r>
          </a:p>
        </p:txBody>
      </p:sp>
      <p:pic>
        <p:nvPicPr>
          <p:cNvPr id="4" name="Grafik 3">
            <a:extLst>
              <a:ext uri="{FF2B5EF4-FFF2-40B4-BE49-F238E27FC236}">
                <a16:creationId xmlns:a16="http://schemas.microsoft.com/office/drawing/2014/main" id="{F78F9623-FACE-4F27-B862-2011B4E4D3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447621">
            <a:off x="1201100" y="1293521"/>
            <a:ext cx="7356726" cy="4700701"/>
          </a:xfrm>
          <a:prstGeom prst="rect">
            <a:avLst/>
          </a:prstGeom>
          <a:effectLst>
            <a:outerShdw blurRad="63500" sx="102000" sy="102000" algn="ctr" rotWithShape="0">
              <a:prstClr val="black">
                <a:alpha val="40000"/>
              </a:prstClr>
            </a:outerShdw>
          </a:effectLst>
        </p:spPr>
      </p:pic>
      <p:pic>
        <p:nvPicPr>
          <p:cNvPr id="10242" name="Picture 2">
            <a:extLst>
              <a:ext uri="{FF2B5EF4-FFF2-40B4-BE49-F238E27FC236}">
                <a16:creationId xmlns:a16="http://schemas.microsoft.com/office/drawing/2014/main" id="{D705F805-E4DA-411B-B3DD-60D91BA152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68621">
            <a:off x="555309" y="1473726"/>
            <a:ext cx="8252774" cy="4640752"/>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31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7942102" y="-1447188"/>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6766385" y="4796070"/>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3795391" y="2909388"/>
            <a:ext cx="1048685"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Noch</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3544868" y="3318832"/>
            <a:ext cx="1306961"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Fragen</a:t>
            </a:r>
          </a:p>
        </p:txBody>
      </p:sp>
      <p:sp>
        <p:nvSpPr>
          <p:cNvPr id="12" name="Textfeld 11">
            <a:extLst>
              <a:ext uri="{FF2B5EF4-FFF2-40B4-BE49-F238E27FC236}">
                <a16:creationId xmlns:a16="http://schemas.microsoft.com/office/drawing/2014/main" id="{64CFBF46-F1C3-4953-85D8-3F0AC4BF5518}"/>
              </a:ext>
            </a:extLst>
          </p:cNvPr>
          <p:cNvSpPr txBox="1"/>
          <p:nvPr/>
        </p:nvSpPr>
        <p:spPr>
          <a:xfrm>
            <a:off x="4285138" y="1174536"/>
            <a:ext cx="1890261" cy="4508927"/>
          </a:xfrm>
          <a:prstGeom prst="rect">
            <a:avLst/>
          </a:prstGeom>
          <a:noFill/>
        </p:spPr>
        <p:txBody>
          <a:bodyPr wrap="none" rtlCol="0">
            <a:spAutoFit/>
          </a:bodyPr>
          <a:lstStyle/>
          <a:p>
            <a:r>
              <a:rPr lang="de-DE" sz="28700" dirty="0">
                <a:solidFill>
                  <a:srgbClr val="0070C0"/>
                </a:solidFill>
                <a:effectLst>
                  <a:outerShdw blurRad="38100" dist="38100" dir="2700000" algn="tl">
                    <a:srgbClr val="000000">
                      <a:alpha val="43137"/>
                    </a:srgbClr>
                  </a:outerShdw>
                </a:effectLst>
                <a:latin typeface="+mj-lt"/>
              </a:rPr>
              <a:t>?</a:t>
            </a:r>
          </a:p>
        </p:txBody>
      </p:sp>
    </p:spTree>
    <p:extLst>
      <p:ext uri="{BB962C8B-B14F-4D97-AF65-F5344CB8AC3E}">
        <p14:creationId xmlns:p14="http://schemas.microsoft.com/office/powerpoint/2010/main" val="18733562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7942102" y="-1447188"/>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7732741" y="4796070"/>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sp>
        <p:nvSpPr>
          <p:cNvPr id="43" name="Textfeld 42">
            <a:extLst>
              <a:ext uri="{FF2B5EF4-FFF2-40B4-BE49-F238E27FC236}">
                <a16:creationId xmlns:a16="http://schemas.microsoft.com/office/drawing/2014/main" id="{2086B230-84C2-47AE-89C9-E669C4DDEF10}"/>
              </a:ext>
            </a:extLst>
          </p:cNvPr>
          <p:cNvSpPr txBox="1"/>
          <p:nvPr/>
        </p:nvSpPr>
        <p:spPr>
          <a:xfrm>
            <a:off x="617349" y="837315"/>
            <a:ext cx="841897"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Wie</a:t>
            </a:r>
          </a:p>
        </p:txBody>
      </p:sp>
      <p:sp>
        <p:nvSpPr>
          <p:cNvPr id="44" name="Textfeld 43">
            <a:extLst>
              <a:ext uri="{FF2B5EF4-FFF2-40B4-BE49-F238E27FC236}">
                <a16:creationId xmlns:a16="http://schemas.microsoft.com/office/drawing/2014/main" id="{0C6B7AB0-F95C-4159-B52C-F0A0C9CE989F}"/>
              </a:ext>
            </a:extLst>
          </p:cNvPr>
          <p:cNvSpPr txBox="1"/>
          <p:nvPr/>
        </p:nvSpPr>
        <p:spPr>
          <a:xfrm>
            <a:off x="1727559" y="1311922"/>
            <a:ext cx="894797" cy="584775"/>
          </a:xfrm>
          <a:prstGeom prst="rect">
            <a:avLst/>
          </a:prstGeom>
          <a:noFill/>
        </p:spPr>
        <p:txBody>
          <a:bodyPr wrap="none" rtlCol="0">
            <a:spAutoFit/>
          </a:bodyPr>
          <a:lstStyle/>
          <a:p>
            <a:r>
              <a:rPr lang="de-DE" sz="3200" dirty="0">
                <a:effectLst>
                  <a:outerShdw blurRad="38100" dist="38100" dir="2700000" algn="tl">
                    <a:srgbClr val="000000">
                      <a:alpha val="43137"/>
                    </a:srgbClr>
                  </a:outerShdw>
                </a:effectLst>
                <a:latin typeface="+mj-lt"/>
              </a:rPr>
              <a:t>KGN</a:t>
            </a:r>
          </a:p>
        </p:txBody>
      </p:sp>
      <p:pic>
        <p:nvPicPr>
          <p:cNvPr id="9" name="Picture 18" descr="https://lh3.googleusercontent.com/n-G76NNnAejlMyx7WvIcoBOvK9kO78S1ATATnFkFCDE-B76eJRGioeu7H7t2Z47KUNqQ5CjowsG5XlTS3-t2BxP3oljMqA4e48cXiP8iqcB_ZHeRHedY8V6lRTCSVuuiJV-8J6XEq6tD1SxDsmcUA6eCbFvnLacquv3WR7VgkZdhSFs3Bo_mzLFvfEPllAQEB1Y7_9zJh9I0dOEL2nQBve7ueME0T10PF5q2pikjcOaEjsGy19XTxp3SeGc1C5JYty_I5BcBPNCPeWU9esCARJlGXgaFMJRWfejC1X2xbSFkv-3KXyZ24kZORRyFVcU40aKPuBquFS_IUmympFcRXUamXmFdnc3AdKnRk-CcYvsKwqQcnKmFHX4gQF3oa1aNo_t2IAWQy8zGD07eS4nvqDDHAA8C0NijeVNq1OKssQ9XVUChnesgB6jjDVtOuPSjAx0JP_O8K8HI-hdBgTaP4KWLq4ZNQ_DE72yf8kRqnGiCQ5LPOafZBgcfZHjAncaNWqNbyHkuGHreJaAn9IVpwYIfmwKvuXXTPeGUaz3ulGStm2ThoOO_AIFV8Hh627sV9cghz-gSE7KsXL9Fhq4h80p2fRcXl8skSqGnnQCWQhmLqqd6ESxv5Qj9MqFy-9SeAW_kpoCCIDKEjx2REFOo46Ene2x_jzmC=w539-h958-no">
            <a:extLst>
              <a:ext uri="{FF2B5EF4-FFF2-40B4-BE49-F238E27FC236}">
                <a16:creationId xmlns:a16="http://schemas.microsoft.com/office/drawing/2014/main" id="{19BA94C2-389C-4E14-96C5-AFF9CE0B51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5934608">
            <a:off x="-7974712" y="1179263"/>
            <a:ext cx="4440971" cy="789181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
        <p:nvSpPr>
          <p:cNvPr id="11" name="Textfeld 10">
            <a:extLst>
              <a:ext uri="{FF2B5EF4-FFF2-40B4-BE49-F238E27FC236}">
                <a16:creationId xmlns:a16="http://schemas.microsoft.com/office/drawing/2014/main" id="{7B361D18-6EC2-44A1-AEF3-7815FE875C00}"/>
              </a:ext>
            </a:extLst>
          </p:cNvPr>
          <p:cNvSpPr txBox="1"/>
          <p:nvPr/>
        </p:nvSpPr>
        <p:spPr>
          <a:xfrm>
            <a:off x="901519" y="1311922"/>
            <a:ext cx="883190" cy="584775"/>
          </a:xfrm>
          <a:prstGeom prst="rect">
            <a:avLst/>
          </a:prstGeom>
          <a:noFill/>
        </p:spPr>
        <p:txBody>
          <a:bodyPr wrap="none" rtlCol="0">
            <a:spAutoFit/>
          </a:bodyPr>
          <a:lstStyle/>
          <a:p>
            <a:r>
              <a:rPr lang="de-DE" sz="3200" b="1" dirty="0">
                <a:effectLst>
                  <a:outerShdw blurRad="38100" dist="38100" dir="2700000" algn="tl">
                    <a:srgbClr val="000000">
                      <a:alpha val="43137"/>
                    </a:srgbClr>
                  </a:outerShdw>
                </a:effectLst>
                <a:latin typeface="+mj-lt"/>
              </a:rPr>
              <a:t>zum</a:t>
            </a:r>
          </a:p>
        </p:txBody>
      </p:sp>
      <p:sp>
        <p:nvSpPr>
          <p:cNvPr id="12" name="Textfeld 11">
            <a:extLst>
              <a:ext uri="{FF2B5EF4-FFF2-40B4-BE49-F238E27FC236}">
                <a16:creationId xmlns:a16="http://schemas.microsoft.com/office/drawing/2014/main" id="{677A824B-2949-4FAC-B2CF-CEC82E87F045}"/>
              </a:ext>
            </a:extLst>
          </p:cNvPr>
          <p:cNvSpPr txBox="1"/>
          <p:nvPr/>
        </p:nvSpPr>
        <p:spPr>
          <a:xfrm>
            <a:off x="2430829" y="665865"/>
            <a:ext cx="707245" cy="1446550"/>
          </a:xfrm>
          <a:prstGeom prst="rect">
            <a:avLst/>
          </a:prstGeom>
          <a:noFill/>
        </p:spPr>
        <p:txBody>
          <a:bodyPr wrap="none" rtlCol="0">
            <a:spAutoFit/>
          </a:bodyPr>
          <a:lstStyle/>
          <a:p>
            <a:r>
              <a:rPr lang="de-DE" sz="8800" dirty="0">
                <a:solidFill>
                  <a:srgbClr val="0070C0"/>
                </a:solidFill>
                <a:effectLst>
                  <a:outerShdw blurRad="38100" dist="38100" dir="2700000" algn="tl">
                    <a:srgbClr val="000000">
                      <a:alpha val="43137"/>
                    </a:srgbClr>
                  </a:outerShdw>
                </a:effectLst>
                <a:latin typeface="+mj-lt"/>
              </a:rPr>
              <a:t>?</a:t>
            </a:r>
          </a:p>
        </p:txBody>
      </p:sp>
      <p:sp>
        <p:nvSpPr>
          <p:cNvPr id="2" name="Textfeld 1">
            <a:extLst>
              <a:ext uri="{FF2B5EF4-FFF2-40B4-BE49-F238E27FC236}">
                <a16:creationId xmlns:a16="http://schemas.microsoft.com/office/drawing/2014/main" id="{BECE47A6-7122-40F2-84CC-8443F88BB490}"/>
              </a:ext>
            </a:extLst>
          </p:cNvPr>
          <p:cNvSpPr txBox="1"/>
          <p:nvPr/>
        </p:nvSpPr>
        <p:spPr>
          <a:xfrm>
            <a:off x="955684" y="2332582"/>
            <a:ext cx="5884944" cy="1077218"/>
          </a:xfrm>
          <a:prstGeom prst="rect">
            <a:avLst/>
          </a:prstGeom>
          <a:noFill/>
        </p:spPr>
        <p:txBody>
          <a:bodyPr wrap="none" rtlCol="0">
            <a:spAutoFit/>
          </a:bodyPr>
          <a:lstStyle/>
          <a:p>
            <a:r>
              <a:rPr lang="de-DE" sz="3200" dirty="0">
                <a:latin typeface="+mj-lt"/>
              </a:rPr>
              <a:t>Anmelden am 9., 10. und 11. März</a:t>
            </a:r>
          </a:p>
          <a:p>
            <a:r>
              <a:rPr lang="de-DE" sz="3200" dirty="0">
                <a:latin typeface="+mj-lt"/>
              </a:rPr>
              <a:t>Telefonisch anmelden…</a:t>
            </a:r>
          </a:p>
        </p:txBody>
      </p:sp>
      <p:sp>
        <p:nvSpPr>
          <p:cNvPr id="13" name="Textfeld 12">
            <a:extLst>
              <a:ext uri="{FF2B5EF4-FFF2-40B4-BE49-F238E27FC236}">
                <a16:creationId xmlns:a16="http://schemas.microsoft.com/office/drawing/2014/main" id="{E6EF12C0-9745-4057-A685-06089DE78199}"/>
              </a:ext>
            </a:extLst>
          </p:cNvPr>
          <p:cNvSpPr txBox="1"/>
          <p:nvPr/>
        </p:nvSpPr>
        <p:spPr>
          <a:xfrm>
            <a:off x="955684" y="3102901"/>
            <a:ext cx="5645800" cy="1569660"/>
          </a:xfrm>
          <a:prstGeom prst="rect">
            <a:avLst/>
          </a:prstGeom>
          <a:noFill/>
        </p:spPr>
        <p:txBody>
          <a:bodyPr wrap="square" rtlCol="0">
            <a:spAutoFit/>
          </a:bodyPr>
          <a:lstStyle/>
          <a:p>
            <a:endParaRPr lang="de-DE" sz="3200" dirty="0">
              <a:latin typeface="+mj-lt"/>
            </a:endParaRPr>
          </a:p>
          <a:p>
            <a:r>
              <a:rPr lang="de-DE" sz="3200" dirty="0">
                <a:latin typeface="+mj-lt"/>
              </a:rPr>
              <a:t>Hausführungen nach Vereinbarung</a:t>
            </a:r>
          </a:p>
        </p:txBody>
      </p:sp>
      <p:sp>
        <p:nvSpPr>
          <p:cNvPr id="15" name="Textfeld 14">
            <a:extLst>
              <a:ext uri="{FF2B5EF4-FFF2-40B4-BE49-F238E27FC236}">
                <a16:creationId xmlns:a16="http://schemas.microsoft.com/office/drawing/2014/main" id="{5951B5E8-E6D0-4D93-883D-29AE44CA8A77}"/>
              </a:ext>
            </a:extLst>
          </p:cNvPr>
          <p:cNvSpPr txBox="1"/>
          <p:nvPr/>
        </p:nvSpPr>
        <p:spPr>
          <a:xfrm>
            <a:off x="955684" y="4439491"/>
            <a:ext cx="5645800" cy="1077218"/>
          </a:xfrm>
          <a:prstGeom prst="rect">
            <a:avLst/>
          </a:prstGeom>
          <a:noFill/>
        </p:spPr>
        <p:txBody>
          <a:bodyPr wrap="square" rtlCol="0">
            <a:spAutoFit/>
          </a:bodyPr>
          <a:lstStyle/>
          <a:p>
            <a:endParaRPr lang="de-DE" sz="3200" dirty="0">
              <a:latin typeface="+mj-lt"/>
            </a:endParaRPr>
          </a:p>
          <a:p>
            <a:r>
              <a:rPr lang="de-DE" sz="3200" dirty="0">
                <a:latin typeface="+mj-lt"/>
              </a:rPr>
              <a:t>Bitte weitersagen </a:t>
            </a:r>
            <a:r>
              <a:rPr lang="de-DE" sz="3200" dirty="0">
                <a:latin typeface="+mj-lt"/>
                <a:sym typeface="Wingdings" panose="05000000000000000000" pitchFamily="2" charset="2"/>
              </a:rPr>
              <a:t></a:t>
            </a:r>
            <a:endParaRPr lang="de-DE" sz="3200" dirty="0">
              <a:latin typeface="+mj-lt"/>
            </a:endParaRPr>
          </a:p>
        </p:txBody>
      </p:sp>
    </p:spTree>
    <p:extLst>
      <p:ext uri="{BB962C8B-B14F-4D97-AF65-F5344CB8AC3E}">
        <p14:creationId xmlns:p14="http://schemas.microsoft.com/office/powerpoint/2010/main" val="1377146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P spid="15"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2" descr="IMG_6409">
            <a:extLst>
              <a:ext uri="{FF2B5EF4-FFF2-40B4-BE49-F238E27FC236}">
                <a16:creationId xmlns:a16="http://schemas.microsoft.com/office/drawing/2014/main" id="{F9FE658D-9C52-41C5-ACFA-573837FA7FE2}"/>
              </a:ext>
            </a:extLst>
          </p:cNvPr>
          <p:cNvPicPr>
            <a:picLocks noChangeAspect="1" noChangeArrowheads="1"/>
          </p:cNvPicPr>
          <p:nvPr/>
        </p:nvPicPr>
        <p:blipFill rotWithShape="1">
          <a:blip r:embed="rId3">
            <a:lum bright="20000"/>
            <a:extLst>
              <a:ext uri="{28A0092B-C50C-407E-A947-70E740481C1C}">
                <a14:useLocalDpi xmlns:a14="http://schemas.microsoft.com/office/drawing/2010/main" val="0"/>
              </a:ext>
            </a:extLst>
          </a:blip>
          <a:srcRect/>
          <a:stretch/>
        </p:blipFill>
        <p:spPr bwMode="auto">
          <a:xfrm>
            <a:off x="-9397146" y="3965038"/>
            <a:ext cx="18794291" cy="1675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0082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40" name="Group 2">
            <a:extLst>
              <a:ext uri="{FF2B5EF4-FFF2-40B4-BE49-F238E27FC236}">
                <a16:creationId xmlns:a16="http://schemas.microsoft.com/office/drawing/2014/main" id="{E5664B01-97D8-4B02-B1B7-58F2A52479B7}"/>
              </a:ext>
            </a:extLst>
          </p:cNvPr>
          <p:cNvGrpSpPr>
            <a:grpSpLocks/>
          </p:cNvGrpSpPr>
          <p:nvPr/>
        </p:nvGrpSpPr>
        <p:grpSpPr bwMode="auto">
          <a:xfrm rot="1440000">
            <a:off x="5213007" y="1816894"/>
            <a:ext cx="3133725" cy="3224213"/>
            <a:chOff x="116114130" y="110349009"/>
            <a:chExt cx="2547607" cy="2620954"/>
          </a:xfrm>
          <a:effectLst/>
          <a:scene3d>
            <a:camera prst="orthographicFront">
              <a:rot lat="0" lon="0" rev="0"/>
            </a:camera>
            <a:lightRig rig="glow" dir="t">
              <a:rot lat="0" lon="0" rev="4800000"/>
            </a:lightRig>
          </a:scene3d>
        </p:grpSpPr>
        <p:sp>
          <p:nvSpPr>
            <p:cNvPr id="41" name="Freeform 3">
              <a:extLst>
                <a:ext uri="{FF2B5EF4-FFF2-40B4-BE49-F238E27FC236}">
                  <a16:creationId xmlns:a16="http://schemas.microsoft.com/office/drawing/2014/main" id="{E0EB370E-71F3-4532-BEDE-FBD92E7EA046}"/>
                </a:ext>
              </a:extLst>
            </p:cNvPr>
            <p:cNvSpPr>
              <a:spLocks/>
            </p:cNvSpPr>
            <p:nvPr/>
          </p:nvSpPr>
          <p:spPr bwMode="auto">
            <a:xfrm>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sp>
          <p:nvSpPr>
            <p:cNvPr id="42" name="Freeform 4">
              <a:extLst>
                <a:ext uri="{FF2B5EF4-FFF2-40B4-BE49-F238E27FC236}">
                  <a16:creationId xmlns:a16="http://schemas.microsoft.com/office/drawing/2014/main" id="{7FD7BE03-FD48-4530-815E-66972C5DFC11}"/>
                </a:ext>
              </a:extLst>
            </p:cNvPr>
            <p:cNvSpPr>
              <a:spLocks/>
            </p:cNvSpPr>
            <p:nvPr/>
          </p:nvSpPr>
          <p:spPr bwMode="auto">
            <a:xfrm rot="10800000">
              <a:off x="116114130" y="110349009"/>
              <a:ext cx="2547607" cy="2620954"/>
            </a:xfrm>
            <a:custGeom>
              <a:avLst/>
              <a:gdLst>
                <a:gd name="T0" fmla="*/ 0 w 2547607"/>
                <a:gd name="T1" fmla="*/ 0 h 2620954"/>
                <a:gd name="T2" fmla="*/ 2547607 w 2547607"/>
                <a:gd name="T3" fmla="*/ 0 h 2620954"/>
                <a:gd name="T4" fmla="*/ 2547607 w 2547607"/>
                <a:gd name="T5" fmla="*/ 2620954 h 2620954"/>
                <a:gd name="T6" fmla="*/ 4890 w 2547607"/>
                <a:gd name="T7" fmla="*/ 2620954 h 2620954"/>
                <a:gd name="T8" fmla="*/ 4890 w 2547607"/>
                <a:gd name="T9" fmla="*/ 107577 h 2620954"/>
                <a:gd name="T10" fmla="*/ 454755 w 2547607"/>
                <a:gd name="T11" fmla="*/ 557442 h 2620954"/>
                <a:gd name="T12" fmla="*/ 1995055 w 2547607"/>
                <a:gd name="T13" fmla="*/ 557442 h 2620954"/>
                <a:gd name="T14" fmla="*/ 1995055 w 2547607"/>
                <a:gd name="T15" fmla="*/ 2063512 h 2620954"/>
                <a:gd name="T16" fmla="*/ 552552 w 2547607"/>
                <a:gd name="T17" fmla="*/ 2063512 h 2620954"/>
                <a:gd name="T18" fmla="*/ 552552 w 2547607"/>
                <a:gd name="T19" fmla="*/ 557442 h 2620954"/>
                <a:gd name="T20" fmla="*/ 552552 w 2547607"/>
                <a:gd name="T21" fmla="*/ 122246 h 2620954"/>
                <a:gd name="T22" fmla="*/ 0 w 2547607"/>
                <a:gd name="T23" fmla="*/ 0 h 2620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47607" h="2620954">
                  <a:moveTo>
                    <a:pt x="0" y="0"/>
                  </a:moveTo>
                  <a:lnTo>
                    <a:pt x="2547607" y="0"/>
                  </a:lnTo>
                  <a:lnTo>
                    <a:pt x="2547607" y="2620954"/>
                  </a:lnTo>
                  <a:lnTo>
                    <a:pt x="4890" y="2620954"/>
                  </a:lnTo>
                  <a:lnTo>
                    <a:pt x="4890" y="107577"/>
                  </a:lnTo>
                  <a:lnTo>
                    <a:pt x="454755" y="557442"/>
                  </a:lnTo>
                  <a:lnTo>
                    <a:pt x="1995055" y="557442"/>
                  </a:lnTo>
                  <a:lnTo>
                    <a:pt x="1995055" y="2063512"/>
                  </a:lnTo>
                  <a:lnTo>
                    <a:pt x="552552" y="2063512"/>
                  </a:lnTo>
                  <a:lnTo>
                    <a:pt x="552552" y="557442"/>
                  </a:lnTo>
                  <a:lnTo>
                    <a:pt x="552552" y="122246"/>
                  </a:lnTo>
                  <a:lnTo>
                    <a:pt x="0" y="0"/>
                  </a:lnTo>
                  <a:close/>
                </a:path>
              </a:pathLst>
            </a:custGeom>
            <a:solidFill>
              <a:srgbClr val="0082FF"/>
            </a:solidFill>
            <a:ln>
              <a:noFill/>
            </a:ln>
            <a:effectLst>
              <a:outerShdw blurRad="190500" dist="228600" dir="2700000" algn="ctr">
                <a:srgbClr val="000000">
                  <a:alpha val="30000"/>
                </a:srgbClr>
              </a:outerShdw>
            </a:effectLst>
            <a:sp3d prstMaterial="matte">
              <a:bevelT w="127000" h="63500"/>
            </a:sp3d>
            <a:extLst>
              <a:ext uri="{91240B29-F687-4F45-9708-019B960494DF}">
                <a14:hiddenLine xmlns:a14="http://schemas.microsoft.com/office/drawing/2010/main" w="25400" cap="flat" algn="ctr">
                  <a:solidFill>
                    <a:srgbClr val="000000"/>
                  </a:solidFill>
                  <a:round/>
                  <a:headEnd/>
                  <a:tailEnd/>
                </a14:hiddenLine>
              </a:ext>
            </a:extLst>
          </p:spPr>
          <p:txBody>
            <a:bodyPr vert="horz" wrap="square" lIns="36576" tIns="36576" rIns="36576" bIns="36576" numCol="1" anchor="t" anchorCtr="0" compatLnSpc="1">
              <a:prstTxWarp prst="textNoShape">
                <a:avLst/>
              </a:prstTxWarp>
            </a:bodyPr>
            <a:lstStyle/>
            <a:p>
              <a:endParaRPr lang="de-DE"/>
            </a:p>
          </p:txBody>
        </p:sp>
      </p:grpSp>
      <p:pic>
        <p:nvPicPr>
          <p:cNvPr id="9" name="Picture 18" descr="https://lh3.googleusercontent.com/n-G76NNnAejlMyx7WvIcoBOvK9kO78S1ATATnFkFCDE-B76eJRGioeu7H7t2Z47KUNqQ5CjowsG5XlTS3-t2BxP3oljMqA4e48cXiP8iqcB_ZHeRHedY8V6lRTCSVuuiJV-8J6XEq6tD1SxDsmcUA6eCbFvnLacquv3WR7VgkZdhSFs3Bo_mzLFvfEPllAQEB1Y7_9zJh9I0dOEL2nQBve7ueME0T10PF5q2pikjcOaEjsGy19XTxp3SeGc1C5JYty_I5BcBPNCPeWU9esCARJlGXgaFMJRWfejC1X2xbSFkv-3KXyZ24kZORRyFVcU40aKPuBquFS_IUmympFcRXUamXmFdnc3AdKnRk-CcYvsKwqQcnKmFHX4gQF3oa1aNo_t2IAWQy8zGD07eS4nvqDDHAA8C0NijeVNq1OKssQ9XVUChnesgB6jjDVtOuPSjAx0JP_O8K8HI-hdBgTaP4KWLq4ZNQ_DE72yf8kRqnGiCQ5LPOafZBgcfZHjAncaNWqNbyHkuGHreJaAn9IVpwYIfmwKvuXXTPeGUaz3ulGStm2ThoOO_AIFV8Hh627sV9cghz-gSE7KsXL9Fhq4h80p2fRcXl8skSqGnnQCWQhmLqqd6ESxv5Qj9MqFy-9SeAW_kpoCCIDKEjx2REFOo46Ene2x_jzmC=w539-h958-no">
            <a:extLst>
              <a:ext uri="{FF2B5EF4-FFF2-40B4-BE49-F238E27FC236}">
                <a16:creationId xmlns:a16="http://schemas.microsoft.com/office/drawing/2014/main" id="{19BA94C2-389C-4E14-96C5-AFF9CE0B51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5934608">
            <a:off x="-7974712" y="1179263"/>
            <a:ext cx="4440971" cy="7891811"/>
          </a:xfrm>
          <a:prstGeom prst="rect">
            <a:avLst/>
          </a:prstGeom>
          <a:solidFill>
            <a:srgbClr val="FFFFFF">
              <a:shade val="85000"/>
            </a:srgbClr>
          </a:solidFill>
          <a:ln w="190500" cap="rnd">
            <a:noFill/>
          </a:ln>
          <a:effectLst>
            <a:outerShdw blurRad="292100" sx="107000" sy="107000" algn="ctr" rotWithShape="0">
              <a:prstClr val="black">
                <a:alpha val="40000"/>
              </a:prstClr>
            </a:outerShdw>
          </a:effectLst>
          <a:scene3d>
            <a:camera prst="orthographicFront">
              <a:rot lat="0" lon="0" rev="0"/>
            </a:camera>
            <a:lightRig rig="balanced" dir="t">
              <a:rot lat="0" lon="0" rev="8700000"/>
            </a:lightRig>
          </a:scene3d>
          <a:sp3d>
            <a:bevelT w="190500" h="38100"/>
          </a:sp3d>
        </p:spPr>
      </p:pic>
      <p:sp>
        <p:nvSpPr>
          <p:cNvPr id="12" name="Textfeld 11">
            <a:extLst>
              <a:ext uri="{FF2B5EF4-FFF2-40B4-BE49-F238E27FC236}">
                <a16:creationId xmlns:a16="http://schemas.microsoft.com/office/drawing/2014/main" id="{096D53F2-CC45-4022-8BED-FF00C59D1A59}"/>
              </a:ext>
            </a:extLst>
          </p:cNvPr>
          <p:cNvSpPr txBox="1"/>
          <p:nvPr/>
        </p:nvSpPr>
        <p:spPr>
          <a:xfrm>
            <a:off x="1339694" y="3380263"/>
            <a:ext cx="5645800" cy="584775"/>
          </a:xfrm>
          <a:prstGeom prst="rect">
            <a:avLst/>
          </a:prstGeom>
          <a:noFill/>
        </p:spPr>
        <p:txBody>
          <a:bodyPr wrap="square" rtlCol="0">
            <a:spAutoFit/>
          </a:bodyPr>
          <a:lstStyle/>
          <a:p>
            <a:r>
              <a:rPr lang="de-DE" sz="3200" dirty="0">
                <a:latin typeface="+mj-lt"/>
              </a:rPr>
              <a:t>Auf Wiedersehen!</a:t>
            </a:r>
          </a:p>
        </p:txBody>
      </p:sp>
    </p:spTree>
    <p:extLst>
      <p:ext uri="{BB962C8B-B14F-4D97-AF65-F5344CB8AC3E}">
        <p14:creationId xmlns:p14="http://schemas.microsoft.com/office/powerpoint/2010/main" val="110724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theme/theme1.xml><?xml version="1.0" encoding="utf-8"?>
<a:theme xmlns:a="http://schemas.openxmlformats.org/drawingml/2006/main" name="Office">
  <a:themeElements>
    <a:clrScheme name="Benutzerdefiniert 10">
      <a:dk1>
        <a:sysClr val="windowText" lastClr="000000"/>
      </a:dk1>
      <a:lt1>
        <a:sysClr val="window" lastClr="FFFFFF"/>
      </a:lt1>
      <a:dk2>
        <a:srgbClr val="44546A"/>
      </a:dk2>
      <a:lt2>
        <a:srgbClr val="E7E6E6"/>
      </a:lt2>
      <a:accent1>
        <a:srgbClr val="2F5496"/>
      </a:accent1>
      <a:accent2>
        <a:srgbClr val="ED7D31"/>
      </a:accent2>
      <a:accent3>
        <a:srgbClr val="A5A5A5"/>
      </a:accent3>
      <a:accent4>
        <a:srgbClr val="FFC000"/>
      </a:accent4>
      <a:accent5>
        <a:srgbClr val="0082FF"/>
      </a:accent5>
      <a:accent6>
        <a:srgbClr val="70AD47"/>
      </a:accent6>
      <a:hlink>
        <a:srgbClr val="000000"/>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1352</Words>
  <Application>Microsoft Office PowerPoint</Application>
  <PresentationFormat>Bildschirmpräsentation (4:3)</PresentationFormat>
  <Paragraphs>451</Paragraphs>
  <Slides>49</Slides>
  <Notes>46</Notes>
  <HiddenSlides>2</HiddenSlides>
  <MMClips>0</MMClips>
  <ScaleCrop>false</ScaleCrop>
  <HeadingPairs>
    <vt:vector size="6" baseType="variant">
      <vt:variant>
        <vt:lpstr>Verwendete Schriftarten</vt:lpstr>
      </vt:variant>
      <vt:variant>
        <vt:i4>3</vt:i4>
      </vt:variant>
      <vt:variant>
        <vt:lpstr>Design</vt:lpstr>
      </vt:variant>
      <vt:variant>
        <vt:i4>1</vt:i4>
      </vt:variant>
      <vt:variant>
        <vt:lpstr>Folientitel</vt:lpstr>
      </vt:variant>
      <vt:variant>
        <vt:i4>49</vt:i4>
      </vt:variant>
    </vt:vector>
  </HeadingPairs>
  <TitlesOfParts>
    <vt:vector size="53" baseType="lpstr">
      <vt:lpstr>Arial</vt:lpstr>
      <vt:lpstr>Calibri</vt:lpstr>
      <vt:lpstr>Calibri Light</vt:lpstr>
      <vt:lpstr>Office</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Rainer Kügele</dc:creator>
  <cp:lastModifiedBy>Rainer Kügele</cp:lastModifiedBy>
  <cp:revision>183</cp:revision>
  <dcterms:created xsi:type="dcterms:W3CDTF">2019-02-20T19:31:17Z</dcterms:created>
  <dcterms:modified xsi:type="dcterms:W3CDTF">2021-03-07T17:19:00Z</dcterms:modified>
</cp:coreProperties>
</file>